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ags/tag47.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4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700" r:id="rId2"/>
    <p:sldMasterId id="2147483725" r:id="rId3"/>
  </p:sldMasterIdLst>
  <p:notesMasterIdLst>
    <p:notesMasterId r:id="rId44"/>
  </p:notesMasterIdLst>
  <p:handoutMasterIdLst>
    <p:handoutMasterId r:id="rId45"/>
  </p:handoutMasterIdLst>
  <p:sldIdLst>
    <p:sldId id="256" r:id="rId4"/>
    <p:sldId id="5262" r:id="rId5"/>
    <p:sldId id="263" r:id="rId6"/>
    <p:sldId id="5299" r:id="rId7"/>
    <p:sldId id="5304" r:id="rId8"/>
    <p:sldId id="5305" r:id="rId9"/>
    <p:sldId id="5306" r:id="rId10"/>
    <p:sldId id="5307" r:id="rId11"/>
    <p:sldId id="5308" r:id="rId12"/>
    <p:sldId id="5277" r:id="rId13"/>
    <p:sldId id="940" r:id="rId14"/>
    <p:sldId id="5270" r:id="rId15"/>
    <p:sldId id="5302" r:id="rId16"/>
    <p:sldId id="5297" r:id="rId17"/>
    <p:sldId id="5298" r:id="rId18"/>
    <p:sldId id="5275" r:id="rId19"/>
    <p:sldId id="5309" r:id="rId20"/>
    <p:sldId id="5310" r:id="rId21"/>
    <p:sldId id="5312" r:id="rId22"/>
    <p:sldId id="5315" r:id="rId23"/>
    <p:sldId id="5288" r:id="rId24"/>
    <p:sldId id="5289" r:id="rId25"/>
    <p:sldId id="5278" r:id="rId26"/>
    <p:sldId id="5294" r:id="rId27"/>
    <p:sldId id="5295" r:id="rId28"/>
    <p:sldId id="5316" r:id="rId29"/>
    <p:sldId id="5324" r:id="rId30"/>
    <p:sldId id="5271" r:id="rId31"/>
    <p:sldId id="967" r:id="rId32"/>
    <p:sldId id="5317" r:id="rId33"/>
    <p:sldId id="5322" r:id="rId34"/>
    <p:sldId id="5321" r:id="rId35"/>
    <p:sldId id="5320" r:id="rId36"/>
    <p:sldId id="5319" r:id="rId37"/>
    <p:sldId id="5323" r:id="rId38"/>
    <p:sldId id="5313" r:id="rId39"/>
    <p:sldId id="5273" r:id="rId40"/>
    <p:sldId id="5318" r:id="rId41"/>
    <p:sldId id="299" r:id="rId42"/>
    <p:sldId id="259" r:id="rId43"/>
  </p:sldIdLst>
  <p:sldSz cx="12192000" cy="6858000"/>
  <p:notesSz cx="6858000" cy="9144000"/>
  <p:custDataLst>
    <p:tags r:id="rId4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2B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813"/>
    <p:restoredTop sz="94614"/>
  </p:normalViewPr>
  <p:slideViewPr>
    <p:cSldViewPr snapToGrid="0" snapToObjects="1">
      <p:cViewPr>
        <p:scale>
          <a:sx n="120" d="100"/>
          <a:sy n="120" d="100"/>
        </p:scale>
        <p:origin x="424" y="-120"/>
      </p:cViewPr>
      <p:guideLst/>
    </p:cSldViewPr>
  </p:slideViewPr>
  <p:notesTextViewPr>
    <p:cViewPr>
      <p:scale>
        <a:sx n="1" d="1"/>
        <a:sy n="1" d="1"/>
      </p:scale>
      <p:origin x="0" y="0"/>
    </p:cViewPr>
  </p:notesTextViewPr>
  <p:notesViewPr>
    <p:cSldViewPr snapToGrid="0" snapToObjects="1">
      <p:cViewPr varScale="1">
        <p:scale>
          <a:sx n="96" d="100"/>
          <a:sy n="96" d="100"/>
        </p:scale>
        <p:origin x="2360"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tags" Target="tags/tag1.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488DA73-A535-DC46-B8C5-F4A02902A521}" type="datetimeFigureOut">
              <a:rPr lang="en-US" smtClean="0"/>
              <a:t>9/9/19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2F3A45B-3187-FD47-9D90-B1E431549F51}" type="slidenum">
              <a:rPr lang="en-US" smtClean="0"/>
              <a:t>‹#›</a:t>
            </a:fld>
            <a:endParaRPr lang="en-US" dirty="0"/>
          </a:p>
        </p:txBody>
      </p:sp>
    </p:spTree>
    <p:extLst>
      <p:ext uri="{BB962C8B-B14F-4D97-AF65-F5344CB8AC3E}">
        <p14:creationId xmlns:p14="http://schemas.microsoft.com/office/powerpoint/2010/main" val="12359050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A68B97-3BD1-B141-9152-CEDA376B6996}" type="datetimeFigureOut">
              <a:rPr lang="en-US" smtClean="0"/>
              <a:t>9/9/19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7CA97A-0638-E840-8C03-5D0B62C621A0}" type="slidenum">
              <a:rPr lang="en-US" smtClean="0"/>
              <a:t>‹#›</a:t>
            </a:fld>
            <a:endParaRPr lang="en-US" dirty="0"/>
          </a:p>
        </p:txBody>
      </p:sp>
    </p:spTree>
    <p:extLst>
      <p:ext uri="{BB962C8B-B14F-4D97-AF65-F5344CB8AC3E}">
        <p14:creationId xmlns:p14="http://schemas.microsoft.com/office/powerpoint/2010/main" val="1054240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983" rtl="0" eaLnBrk="1" fontAlgn="auto" latinLnBrk="0" hangingPunct="1">
              <a:lnSpc>
                <a:spcPct val="100000"/>
              </a:lnSpc>
              <a:spcBef>
                <a:spcPts val="0"/>
              </a:spcBef>
              <a:spcAft>
                <a:spcPts val="0"/>
              </a:spcAft>
              <a:buClrTx/>
              <a:buSzTx/>
              <a:buFontTx/>
              <a:buNone/>
              <a:tabLst/>
              <a:defRPr/>
            </a:pPr>
            <a:fld id="{4E823441-931F-D74E-91D4-4DAD39836BCC}" type="slidenum">
              <a:rPr kumimoji="0" lang="en-US" sz="1200" b="0" i="0" u="none" strike="noStrike" kern="1200" cap="none" spc="0" normalizeH="0" baseline="0" noProof="0" smtClean="0">
                <a:ln>
                  <a:noFill/>
                </a:ln>
                <a:solidFill>
                  <a:srgbClr val="000000"/>
                </a:solidFill>
                <a:effectLst/>
                <a:uLnTx/>
                <a:uFillTx/>
                <a:latin typeface="IBM Plex Sans" charset="0"/>
              </a:rPr>
              <a:pPr marL="0" marR="0" lvl="0" indent="0" algn="r" defTabSz="685983"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srgbClr val="000000"/>
              </a:solidFill>
              <a:effectLst/>
              <a:uLnTx/>
              <a:uFillTx/>
              <a:latin typeface="IBM Plex Sans" charset="0"/>
            </a:endParaRPr>
          </a:p>
        </p:txBody>
      </p:sp>
    </p:spTree>
    <p:extLst>
      <p:ext uri="{BB962C8B-B14F-4D97-AF65-F5344CB8AC3E}">
        <p14:creationId xmlns:p14="http://schemas.microsoft.com/office/powerpoint/2010/main" val="131404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372378" rtl="0" eaLnBrk="1" fontAlgn="auto" latinLnBrk="0" hangingPunct="1">
              <a:lnSpc>
                <a:spcPct val="100000"/>
              </a:lnSpc>
              <a:spcBef>
                <a:spcPts val="0"/>
              </a:spcBef>
              <a:spcAft>
                <a:spcPts val="0"/>
              </a:spcAft>
              <a:buClrTx/>
              <a:buSzTx/>
              <a:buFontTx/>
              <a:buNone/>
              <a:tabLst/>
              <a:defRPr/>
            </a:pPr>
            <a:fld id="{6E2E38B8-B0B4-AD41-AC6E-B781F46A9FD3}" type="slidenum">
              <a:rPr kumimoji="0" lang="en-US" sz="1200" b="0" i="0" u="none" strike="noStrike" kern="1200" cap="none" spc="0" normalizeH="0" baseline="0" noProof="0" smtClean="0">
                <a:ln>
                  <a:noFill/>
                </a:ln>
                <a:solidFill>
                  <a:srgbClr val="FFFFFF"/>
                </a:solidFill>
                <a:effectLst/>
                <a:uLnTx/>
                <a:uFillTx/>
                <a:latin typeface="IBM Plex Sans" charset="0"/>
              </a:rPr>
              <a:pPr marL="0" marR="0" lvl="0" indent="0" algn="r" defTabSz="1372378"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srgbClr val="FFFFFF"/>
              </a:solidFill>
              <a:effectLst/>
              <a:uLnTx/>
              <a:uFillTx/>
              <a:latin typeface="IBM Plex Sans" charset="0"/>
            </a:endParaRPr>
          </a:p>
        </p:txBody>
      </p:sp>
    </p:spTree>
    <p:extLst>
      <p:ext uri="{BB962C8B-B14F-4D97-AF65-F5344CB8AC3E}">
        <p14:creationId xmlns:p14="http://schemas.microsoft.com/office/powerpoint/2010/main" val="21674042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2.xml"/><Relationship Id="rId1" Type="http://schemas.openxmlformats.org/officeDocument/2006/relationships/tags" Target="../tags/tag26.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7.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8.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9.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0.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1.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3.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4.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5.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6.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7.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8.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2.xml"/><Relationship Id="rId1" Type="http://schemas.openxmlformats.org/officeDocument/2006/relationships/tags" Target="../tags/tag39.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1.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2.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3.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bg>
      <p:bgPr>
        <a:solidFill>
          <a:srgbClr val="2B2B2B"/>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304800" y="271709"/>
            <a:ext cx="5486401" cy="1902496"/>
          </a:xfrm>
        </p:spPr>
        <p:txBody>
          <a:bodyPr/>
          <a:lstStyle>
            <a:lvl1pPr>
              <a:lnSpc>
                <a:spcPct val="90000"/>
              </a:lnSpc>
              <a:defRPr sz="3200" b="0">
                <a:solidFill>
                  <a:schemeClr val="bg2"/>
                </a:solidFill>
              </a:defRPr>
            </a:lvl1pPr>
          </a:lstStyle>
          <a:p>
            <a:r>
              <a:rPr lang="en-US" dirty="0"/>
              <a:t>Click to edit Master title style</a:t>
            </a:r>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191749" y="321734"/>
            <a:ext cx="695452" cy="281940"/>
          </a:xfrm>
          <a:prstGeom prst="rect">
            <a:avLst/>
          </a:prstGeom>
        </p:spPr>
      </p:pic>
      <p:sp>
        <p:nvSpPr>
          <p:cNvPr id="7" name="Slide Number Placeholder 6"/>
          <p:cNvSpPr>
            <a:spLocks noGrp="1"/>
          </p:cNvSpPr>
          <p:nvPr>
            <p:ph type="sldNum" sz="quarter" idx="11"/>
          </p:nvPr>
        </p:nvSpPr>
        <p:spPr/>
        <p:txBody>
          <a:bodyPr/>
          <a:lstStyle/>
          <a:p>
            <a:fld id="{3FD999D4-B456-9943-89B7-30D56181CE18}" type="slidenum">
              <a:rPr lang="en-US" smtClean="0"/>
              <a:pPr/>
              <a:t>‹#›</a:t>
            </a:fld>
            <a:endParaRPr lang="en-US" dirty="0"/>
          </a:p>
        </p:txBody>
      </p:sp>
      <p:sp>
        <p:nvSpPr>
          <p:cNvPr id="8" name="Title 3"/>
          <p:cNvSpPr txBox="1">
            <a:spLocks/>
          </p:cNvSpPr>
          <p:nvPr userDrawn="1"/>
        </p:nvSpPr>
        <p:spPr>
          <a:xfrm>
            <a:off x="304800" y="2174204"/>
            <a:ext cx="5486401" cy="1902496"/>
          </a:xfrm>
          <a:prstGeom prst="rect">
            <a:avLst/>
          </a:prstGeom>
        </p:spPr>
        <p:txBody>
          <a:bodyPr vert="horz" lIns="0" tIns="0" rIns="0" bIns="0" rtlCol="0" anchor="t" anchorCtr="0">
            <a:noAutofit/>
          </a:bodyPr>
          <a:lstStyle>
            <a:lvl1pPr algn="l" defTabSz="609585" rtl="0" eaLnBrk="1" latinLnBrk="0" hangingPunct="1">
              <a:lnSpc>
                <a:spcPct val="90000"/>
              </a:lnSpc>
              <a:spcBef>
                <a:spcPct val="0"/>
              </a:spcBef>
              <a:buNone/>
              <a:defRPr sz="3200" b="0" kern="1200">
                <a:solidFill>
                  <a:schemeClr val="bg2"/>
                </a:solidFill>
                <a:latin typeface="+mj-lt"/>
                <a:ea typeface="Arial" charset="0"/>
                <a:cs typeface="Arial" charset="0"/>
              </a:defRPr>
            </a:lvl1pPr>
          </a:lstStyle>
          <a:p>
            <a:r>
              <a:rPr lang="en-US" sz="1600" baseline="0" dirty="0"/>
              <a:t>Click to edit Master title style</a:t>
            </a:r>
          </a:p>
        </p:txBody>
      </p:sp>
      <p:pic>
        <p:nvPicPr>
          <p:cNvPr id="11" name="Picture 10">
            <a:extLst>
              <a:ext uri="{FF2B5EF4-FFF2-40B4-BE49-F238E27FC236}">
                <a16:creationId xmlns:a16="http://schemas.microsoft.com/office/drawing/2014/main" id="{D417D140-5DFB-7C4C-846D-CF5E5E1C1D28}"/>
              </a:ext>
            </a:extLst>
          </p:cNvPr>
          <p:cNvPicPr>
            <a:picLocks noChangeAspect="1"/>
          </p:cNvPicPr>
          <p:nvPr userDrawn="1"/>
        </p:nvPicPr>
        <p:blipFill>
          <a:blip r:embed="rId4"/>
          <a:stretch>
            <a:fillRect/>
          </a:stretch>
        </p:blipFill>
        <p:spPr>
          <a:xfrm>
            <a:off x="7125079" y="2199995"/>
            <a:ext cx="4584546" cy="591556"/>
          </a:xfrm>
          <a:prstGeom prst="rect">
            <a:avLst/>
          </a:prstGeom>
        </p:spPr>
      </p:pic>
    </p:spTree>
    <p:custDataLst>
      <p:tags r:id="rId1"/>
    </p:custData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half-blank area">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blank">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nsight, text, boxes">
    <p:bg>
      <p:bgPr>
        <a:solidFill>
          <a:srgbClr val="2B2B2B"/>
        </a:solidFill>
        <a:effectLst/>
      </p:bgPr>
    </p:bg>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12" name="Text Placeholder 11"/>
          <p:cNvSpPr>
            <a:spLocks noGrp="1"/>
          </p:cNvSpPr>
          <p:nvPr>
            <p:ph type="body" sz="quarter" idx="13"/>
          </p:nvPr>
        </p:nvSpPr>
        <p:spPr>
          <a:xfrm>
            <a:off x="304800" y="243841"/>
            <a:ext cx="5486400" cy="400049"/>
          </a:xfrm>
        </p:spPr>
        <p:txBody>
          <a:bodyPr/>
          <a:lstStyle>
            <a:lvl1pPr>
              <a:defRPr sz="2133"/>
            </a:lvl1pPr>
          </a:lstStyle>
          <a:p>
            <a:pPr lvl="0"/>
            <a:r>
              <a:rPr lang="en-US"/>
              <a:t>Click to edit Master text styles</a:t>
            </a:r>
          </a:p>
        </p:txBody>
      </p:sp>
      <p:sp>
        <p:nvSpPr>
          <p:cNvPr id="7" name="Text Placeholder 6"/>
          <p:cNvSpPr>
            <a:spLocks noGrp="1"/>
          </p:cNvSpPr>
          <p:nvPr>
            <p:ph type="body" sz="quarter" idx="14"/>
          </p:nvPr>
        </p:nvSpPr>
        <p:spPr>
          <a:xfrm>
            <a:off x="304800" y="1463041"/>
            <a:ext cx="5486400" cy="4651641"/>
          </a:xfrm>
        </p:spPr>
        <p:txBody>
          <a:bodyPr/>
          <a:lstStyle>
            <a:lvl1pPr>
              <a:defRPr sz="2133"/>
            </a:lvl1pPr>
            <a:lvl2pPr>
              <a:defRPr sz="1867"/>
            </a:lvl2pPr>
            <a:lvl3pPr>
              <a:defRPr sz="1867"/>
            </a:lvl3pPr>
            <a:lvl4pPr>
              <a:defRPr sz="1867"/>
            </a:lvl4pPr>
            <a:lvl5pPr>
              <a:defRPr sz="18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9144000" y="0"/>
            <a:ext cx="3048000" cy="3429000"/>
          </a:xfrm>
          <a:solidFill>
            <a:schemeClr val="bg1"/>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accent3">
              <a:lumMod val="75000"/>
            </a:schemeClr>
          </a:solidFill>
        </p:spPr>
        <p:txBody>
          <a:bodyPr lIns="228600" tIns="192024" rIns="228600" bIns="228600"/>
          <a:lstStyle>
            <a:lvl1pPr>
              <a:defRPr sz="1867">
                <a:solidFill>
                  <a:schemeClr val="bg2"/>
                </a:solidFill>
              </a:defRPr>
            </a:lvl1pPr>
          </a:lstStyle>
          <a:p>
            <a:pPr lvl="0"/>
            <a:r>
              <a:rPr lang="en-US"/>
              <a:t>Click to edit Master text styles</a:t>
            </a:r>
          </a:p>
        </p:txBody>
      </p:sp>
    </p:spTree>
    <p:custDataLst>
      <p:tags r:id="rId1"/>
    </p:custData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black box) over image(s)">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itle 5"/>
          <p:cNvSpPr>
            <a:spLocks noGrp="1"/>
          </p:cNvSpPr>
          <p:nvPr>
            <p:ph type="title"/>
          </p:nvPr>
        </p:nvSpPr>
        <p:spPr>
          <a:xfrm>
            <a:off x="-1" y="-1"/>
            <a:ext cx="12191999" cy="1720852"/>
          </a:xfrm>
          <a:solidFill>
            <a:schemeClr val="tx1"/>
          </a:solidFill>
        </p:spPr>
        <p:txBody>
          <a:bodyPr lIns="228600" tIns="201168" rIns="228600" bIns="228600"/>
          <a:lstStyle>
            <a:lvl1pPr>
              <a:defRPr sz="3200">
                <a:solidFill>
                  <a:schemeClr val="bg2"/>
                </a:solidFill>
              </a:defRPr>
            </a:lvl1pPr>
          </a:lstStyle>
          <a:p>
            <a:r>
              <a:rPr lang="en-US"/>
              <a:t>Click to edit Master title style</a:t>
            </a:r>
            <a:endParaRPr lang="en-US" dirty="0"/>
          </a:p>
        </p:txBody>
      </p:sp>
      <p:sp>
        <p:nvSpPr>
          <p:cNvPr id="8" name="Content Placeholder 7"/>
          <p:cNvSpPr>
            <a:spLocks noGrp="1"/>
          </p:cNvSpPr>
          <p:nvPr>
            <p:ph sz="quarter" idx="12"/>
          </p:nvPr>
        </p:nvSpPr>
        <p:spPr>
          <a:xfrm>
            <a:off x="1032667" y="2020679"/>
            <a:ext cx="10126662"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black box) over image(s)">
    <p:bg>
      <p:bgPr>
        <a:solidFill>
          <a:srgbClr val="2B2B2B"/>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21"/>
          </p:nvPr>
        </p:nvSpPr>
        <p:spPr>
          <a:xfrm>
            <a:off x="0" y="0"/>
            <a:ext cx="12192000" cy="6858000"/>
          </a:xfrm>
        </p:spPr>
        <p:txBody>
          <a:bodyPr/>
          <a:lstStyle/>
          <a:p>
            <a:endParaRPr lang="en-US" dirty="0"/>
          </a:p>
        </p:txBody>
      </p:sp>
      <p:sp>
        <p:nvSpPr>
          <p:cNvPr id="7" name="Content Placeholder 6"/>
          <p:cNvSpPr>
            <a:spLocks noGrp="1"/>
          </p:cNvSpPr>
          <p:nvPr>
            <p:ph sz="quarter" idx="19"/>
          </p:nvPr>
        </p:nvSpPr>
        <p:spPr>
          <a:xfrm>
            <a:off x="0" y="3810000"/>
            <a:ext cx="3048000" cy="3048000"/>
          </a:xfrm>
          <a:solidFill>
            <a:schemeClr val="tx1"/>
          </a:solidFill>
        </p:spPr>
        <p:txBody>
          <a:bodyPr lIns="228600" tIns="155448" rIns="228600" bIns="228600"/>
          <a:lstStyle>
            <a:lvl1pPr>
              <a:defRPr>
                <a:solidFill>
                  <a:schemeClr val="bg2"/>
                </a:solidFill>
              </a:defRPr>
            </a:lvl1pPr>
            <a:lvl2pPr>
              <a:defRPr sz="1333">
                <a:solidFill>
                  <a:schemeClr val="bg2"/>
                </a:solidFill>
              </a:defRPr>
            </a:lvl2pPr>
            <a:lvl3pPr>
              <a:defRPr sz="1333">
                <a:solidFill>
                  <a:schemeClr val="bg2"/>
                </a:solidFill>
              </a:defRPr>
            </a:lvl3pPr>
            <a:lvl4pPr>
              <a:defRPr sz="1333">
                <a:solidFill>
                  <a:schemeClr val="bg2"/>
                </a:solidFill>
              </a:defRPr>
            </a:lvl4pPr>
            <a:lvl5pPr>
              <a:defRPr sz="1333">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6" name="Picture 5">
            <a:extLst>
              <a:ext uri="{FF2B5EF4-FFF2-40B4-BE49-F238E27FC236}">
                <a16:creationId xmlns:a16="http://schemas.microsoft.com/office/drawing/2014/main" id="{2F89987E-587A-4B57-8D46-2A41E8956ECC}"/>
              </a:ext>
            </a:extLst>
          </p:cNvPr>
          <p:cNvPicPr>
            <a:picLocks noChangeAspect="1"/>
          </p:cNvPicPr>
          <p:nvPr userDrawn="1"/>
        </p:nvPicPr>
        <p:blipFill>
          <a:blip r:embed="rId3"/>
          <a:stretch>
            <a:fillRect/>
          </a:stretch>
        </p:blipFill>
        <p:spPr>
          <a:xfrm>
            <a:off x="0" y="6240629"/>
            <a:ext cx="1567287" cy="572235"/>
          </a:xfrm>
          <a:prstGeom prst="rect">
            <a:avLst/>
          </a:prstGeom>
        </p:spPr>
      </p:pic>
    </p:spTree>
    <p:custDataLst>
      <p:tags r:id="rId1"/>
    </p:custData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ext (black box) over image(s)">
    <p:bg>
      <p:bgPr>
        <a:solidFill>
          <a:srgbClr val="2B2B2B"/>
        </a:solidFill>
        <a:effectLst/>
      </p:bgPr>
    </p:bg>
    <p:spTree>
      <p:nvGrpSpPr>
        <p:cNvPr id="1" name=""/>
        <p:cNvGrpSpPr/>
        <p:nvPr/>
      </p:nvGrpSpPr>
      <p:grpSpPr>
        <a:xfrm>
          <a:off x="0" y="0"/>
          <a:ext cx="0" cy="0"/>
          <a:chOff x="0" y="0"/>
          <a:chExt cx="0" cy="0"/>
        </a:xfrm>
      </p:grpSpPr>
      <p:sp>
        <p:nvSpPr>
          <p:cNvPr id="8" name="Picture Placeholder 8"/>
          <p:cNvSpPr>
            <a:spLocks noGrp="1"/>
          </p:cNvSpPr>
          <p:nvPr>
            <p:ph type="pic" sz="quarter" idx="21"/>
          </p:nvPr>
        </p:nvSpPr>
        <p:spPr>
          <a:xfrm>
            <a:off x="0" y="0"/>
            <a:ext cx="12192000" cy="6858000"/>
          </a:xfrm>
        </p:spPr>
        <p:txBody>
          <a:bodyPr/>
          <a:lstStyle/>
          <a:p>
            <a:endParaRPr lang="en-US" dirty="0"/>
          </a:p>
        </p:txBody>
      </p:sp>
      <p:sp>
        <p:nvSpPr>
          <p:cNvPr id="7" name="Content Placeholder 6"/>
          <p:cNvSpPr>
            <a:spLocks noGrp="1"/>
          </p:cNvSpPr>
          <p:nvPr>
            <p:ph sz="quarter" idx="19"/>
          </p:nvPr>
        </p:nvSpPr>
        <p:spPr>
          <a:xfrm>
            <a:off x="9144000" y="3810000"/>
            <a:ext cx="3048000" cy="3048000"/>
          </a:xfrm>
          <a:solidFill>
            <a:schemeClr val="tx1"/>
          </a:solidFill>
        </p:spPr>
        <p:txBody>
          <a:bodyPr lIns="228600" tIns="155448" rIns="228600" bIns="228600"/>
          <a:lstStyle>
            <a:lvl1pPr>
              <a:defRPr>
                <a:solidFill>
                  <a:schemeClr val="bg2"/>
                </a:solidFill>
              </a:defRPr>
            </a:lvl1pPr>
            <a:lvl2pPr>
              <a:defRPr sz="1333">
                <a:solidFill>
                  <a:schemeClr val="bg2"/>
                </a:solidFill>
              </a:defRPr>
            </a:lvl2pPr>
            <a:lvl3pPr>
              <a:defRPr sz="1333">
                <a:solidFill>
                  <a:schemeClr val="bg2"/>
                </a:solidFill>
              </a:defRPr>
            </a:lvl3pPr>
            <a:lvl4pPr>
              <a:defRPr sz="1333">
                <a:solidFill>
                  <a:schemeClr val="bg2"/>
                </a:solidFill>
              </a:defRPr>
            </a:lvl4pPr>
            <a:lvl5pPr>
              <a:defRPr sz="1333">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aph">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304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able">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304800" y="256033"/>
            <a:ext cx="2438400" cy="5878660"/>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3352800" y="300567"/>
            <a:ext cx="8534400" cy="6129867"/>
          </a:xfrm>
        </p:spPr>
        <p:txBody>
          <a:bodyPr/>
          <a:lstStyle/>
          <a:p>
            <a:r>
              <a:rPr lang="en-US" dirty="0"/>
              <a:t>Click icon to add table</a:t>
            </a:r>
          </a:p>
        </p:txBody>
      </p:sp>
    </p:spTree>
    <p:custDataLst>
      <p:tags r:id="rId1"/>
    </p:custData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with footer)">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7" name="Picture Placeholder 5"/>
          <p:cNvSpPr>
            <a:spLocks noGrp="1"/>
          </p:cNvSpPr>
          <p:nvPr>
            <p:ph type="pic" sz="quarter" idx="12"/>
          </p:nvPr>
        </p:nvSpPr>
        <p:spPr>
          <a:xfrm>
            <a:off x="1161950" y="437323"/>
            <a:ext cx="9730040" cy="5473148"/>
          </a:xfrm>
        </p:spPr>
        <p:txBody>
          <a:bodyPr/>
          <a:lstStyle/>
          <a:p>
            <a:endParaRPr lang="en-US" dirty="0"/>
          </a:p>
        </p:txBody>
      </p:sp>
    </p:spTree>
    <p:custDataLst>
      <p:tags r:id="rId1"/>
    </p:custData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304800" y="1524000"/>
            <a:ext cx="5486400" cy="4779264"/>
          </a:xfrm>
        </p:spPr>
        <p:txBody>
          <a:bodyPr/>
          <a:lstStyle>
            <a:lvl1pPr marL="0" indent="0">
              <a:spcBef>
                <a:spcPts val="0"/>
              </a:spcBef>
              <a:tabLst>
                <a:tab pos="5253435" algn="dec"/>
              </a:tabLst>
              <a:defRPr sz="1467"/>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Click to edit Master text styles</a:t>
            </a:r>
          </a:p>
        </p:txBody>
      </p:sp>
    </p:spTree>
    <p:custDataLst>
      <p:tags r:id="rId1"/>
    </p:custData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bg>
      <p:bgPr>
        <a:solidFill>
          <a:srgbClr val="2B2B2B"/>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dirty="0"/>
          </a:p>
        </p:txBody>
      </p:sp>
      <p:sp>
        <p:nvSpPr>
          <p:cNvPr id="5" name="Title 4"/>
          <p:cNvSpPr>
            <a:spLocks noGrp="1"/>
          </p:cNvSpPr>
          <p:nvPr>
            <p:ph type="title"/>
          </p:nvPr>
        </p:nvSpPr>
        <p:spPr>
          <a:xfrm>
            <a:off x="304800" y="268224"/>
            <a:ext cx="5486400" cy="5991669"/>
          </a:xfrm>
        </p:spPr>
        <p:txBody>
          <a:bodyPr/>
          <a:lstStyle>
            <a:lvl1pPr>
              <a:lnSpc>
                <a:spcPct val="90000"/>
              </a:lnSpc>
              <a:defRPr>
                <a:solidFill>
                  <a:schemeClr val="bg2"/>
                </a:solidFill>
              </a:defRPr>
            </a:lvl1pPr>
          </a:lstStyle>
          <a:p>
            <a:r>
              <a:rPr lang="en-US"/>
              <a:t>Click to edit Master title style</a:t>
            </a:r>
            <a:endParaRPr lang="en-US" dirty="0"/>
          </a:p>
        </p:txBody>
      </p:sp>
    </p:spTree>
    <p:custDataLst>
      <p:tags r:id="rId1"/>
    </p:custData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Section divider">
    <p:spTree>
      <p:nvGrpSpPr>
        <p:cNvPr id="1" name=""/>
        <p:cNvGrpSpPr/>
        <p:nvPr/>
      </p:nvGrpSpPr>
      <p:grpSpPr>
        <a:xfrm>
          <a:off x="0" y="0"/>
          <a:ext cx="0" cy="0"/>
          <a:chOff x="0" y="0"/>
          <a:chExt cx="0" cy="0"/>
        </a:xfrm>
      </p:grpSpPr>
      <p:sp>
        <p:nvSpPr>
          <p:cNvPr id="2" name="Title 1"/>
          <p:cNvSpPr>
            <a:spLocks noGrp="1"/>
          </p:cNvSpPr>
          <p:nvPr>
            <p:ph type="ctrTitle"/>
          </p:nvPr>
        </p:nvSpPr>
        <p:spPr>
          <a:xfrm>
            <a:off x="0" y="23214"/>
            <a:ext cx="6260951" cy="2364385"/>
          </a:xfrm>
        </p:spPr>
        <p:txBody>
          <a:bodyPr anchor="b"/>
          <a:lstStyle>
            <a:lvl1pPr marL="228600" algn="l">
              <a:defRPr sz="6000"/>
            </a:lvl1pPr>
          </a:lstStyle>
          <a:p>
            <a:r>
              <a:rPr lang="en-US" dirty="0"/>
              <a:t>Click to edit Master title style</a:t>
            </a:r>
          </a:p>
        </p:txBody>
      </p:sp>
      <p:sp>
        <p:nvSpPr>
          <p:cNvPr id="3" name="Subtitle 2"/>
          <p:cNvSpPr>
            <a:spLocks noGrp="1"/>
          </p:cNvSpPr>
          <p:nvPr>
            <p:ph type="subTitle" idx="1"/>
          </p:nvPr>
        </p:nvSpPr>
        <p:spPr>
          <a:xfrm>
            <a:off x="0" y="2495773"/>
            <a:ext cx="6260951" cy="1639663"/>
          </a:xfrm>
        </p:spPr>
        <p:txBody>
          <a:bodyPr/>
          <a:lstStyle>
            <a:lvl1pPr marL="22860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6" name="Slide Number Placeholder 5"/>
          <p:cNvSpPr>
            <a:spLocks noGrp="1"/>
          </p:cNvSpPr>
          <p:nvPr>
            <p:ph type="sldNum" sz="quarter" idx="12"/>
          </p:nvPr>
        </p:nvSpPr>
        <p:spPr/>
        <p:txBody>
          <a:bodyPr/>
          <a:lstStyle/>
          <a:p>
            <a:fld id="{F53CFF89-25B9-F548-8F7C-CBACCD28F3CA}" type="slidenum">
              <a:rPr lang="en-US" smtClean="0"/>
              <a:t>‹#›</a:t>
            </a:fld>
            <a:endParaRPr lang="en-US" dirty="0"/>
          </a:p>
        </p:txBody>
      </p:sp>
      <p:pic>
        <p:nvPicPr>
          <p:cNvPr id="10" name="Picture 9">
            <a:extLst>
              <a:ext uri="{FF2B5EF4-FFF2-40B4-BE49-F238E27FC236}">
                <a16:creationId xmlns:a16="http://schemas.microsoft.com/office/drawing/2014/main" id="{BA46FA28-7BAF-435F-973D-8C531704259F}"/>
              </a:ext>
            </a:extLst>
          </p:cNvPr>
          <p:cNvPicPr>
            <a:picLocks noChangeAspect="1"/>
          </p:cNvPicPr>
          <p:nvPr userDrawn="1"/>
        </p:nvPicPr>
        <p:blipFill>
          <a:blip r:embed="rId3"/>
          <a:stretch>
            <a:fillRect/>
          </a:stretch>
        </p:blipFill>
        <p:spPr>
          <a:xfrm>
            <a:off x="6013524" y="1714500"/>
            <a:ext cx="6260952" cy="2285946"/>
          </a:xfrm>
          <a:prstGeom prst="rect">
            <a:avLst/>
          </a:prstGeom>
        </p:spPr>
      </p:pic>
      <p:pic>
        <p:nvPicPr>
          <p:cNvPr id="11" name="Picture 10">
            <a:extLst>
              <a:ext uri="{FF2B5EF4-FFF2-40B4-BE49-F238E27FC236}">
                <a16:creationId xmlns:a16="http://schemas.microsoft.com/office/drawing/2014/main" id="{B0F69715-858B-4029-950E-DB80CC0EF8CF}"/>
              </a:ext>
            </a:extLst>
          </p:cNvPr>
          <p:cNvPicPr>
            <a:picLocks noChangeAspect="1"/>
          </p:cNvPicPr>
          <p:nvPr userDrawn="1"/>
        </p:nvPicPr>
        <p:blipFill>
          <a:blip r:embed="rId3"/>
          <a:stretch>
            <a:fillRect/>
          </a:stretch>
        </p:blipFill>
        <p:spPr>
          <a:xfrm>
            <a:off x="0" y="6240629"/>
            <a:ext cx="1567287" cy="572235"/>
          </a:xfrm>
          <a:prstGeom prst="rect">
            <a:avLst/>
          </a:prstGeom>
        </p:spPr>
      </p:pic>
    </p:spTree>
    <p:custDataLst>
      <p:tags r:id="rId1"/>
    </p:custDataLst>
    <p:extLst>
      <p:ext uri="{BB962C8B-B14F-4D97-AF65-F5344CB8AC3E}">
        <p14:creationId xmlns:p14="http://schemas.microsoft.com/office/powerpoint/2010/main" val="7445061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ibm sign-off">
    <p:bg>
      <p:bgPr>
        <a:solidFill>
          <a:srgbClr val="2B2B2B"/>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230368" y="2914867"/>
            <a:ext cx="1722792" cy="701463"/>
          </a:xfrm>
          <a:prstGeom prst="rect">
            <a:avLst/>
          </a:prstGeom>
        </p:spPr>
      </p:pic>
    </p:spTree>
    <p:custDataLst>
      <p:tags r:id="rId1"/>
    </p:custData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04800" y="353569"/>
            <a:ext cx="11582400" cy="5964767"/>
          </a:xfrm>
        </p:spPr>
        <p:txBody>
          <a:bodyPr/>
          <a:lstStyle>
            <a:lvl1pPr>
              <a:lnSpc>
                <a:spcPct val="90000"/>
              </a:lnSpc>
              <a:defRPr sz="128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Tree>
    <p:custDataLst>
      <p:tags r:id="rId1"/>
    </p:custDataLst>
    <p:extLst>
      <p:ext uri="{BB962C8B-B14F-4D97-AF65-F5344CB8AC3E}">
        <p14:creationId xmlns:p14="http://schemas.microsoft.com/office/powerpoint/2010/main" val="11186010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ver Slide">
    <p:bg>
      <p:bgPr>
        <a:solidFill>
          <a:schemeClr val="bg2"/>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304800" y="271709"/>
            <a:ext cx="5486401" cy="1902496"/>
          </a:xfrm>
        </p:spPr>
        <p:txBody>
          <a:bodyPr/>
          <a:lstStyle>
            <a:lvl1pPr>
              <a:lnSpc>
                <a:spcPct val="90000"/>
              </a:lnSpc>
              <a:defRPr sz="3200" b="0">
                <a:solidFill>
                  <a:schemeClr val="bg2"/>
                </a:solidFill>
              </a:defRPr>
            </a:lvl1pPr>
          </a:lstStyle>
          <a:p>
            <a:r>
              <a:rPr lang="en-US" dirty="0"/>
              <a:t>Click to edit Master title style</a:t>
            </a:r>
          </a:p>
        </p:txBody>
      </p:sp>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1191749" y="321734"/>
            <a:ext cx="695452" cy="281940"/>
          </a:xfrm>
          <a:prstGeom prst="rect">
            <a:avLst/>
          </a:prstGeom>
        </p:spPr>
      </p:pic>
      <p:sp>
        <p:nvSpPr>
          <p:cNvPr id="7" name="Slide Number Placeholder 6"/>
          <p:cNvSpPr>
            <a:spLocks noGrp="1"/>
          </p:cNvSpPr>
          <p:nvPr>
            <p:ph type="sldNum" sz="quarter" idx="11"/>
          </p:nvPr>
        </p:nvSpPr>
        <p:spPr/>
        <p:txBody>
          <a:bodyPr/>
          <a:lstStyle/>
          <a:p>
            <a:fld id="{3FD999D4-B456-9943-89B7-30D56181CE18}" type="slidenum">
              <a:rPr lang="en-US" smtClean="0"/>
              <a:pPr/>
              <a:t>‹#›</a:t>
            </a:fld>
            <a:endParaRPr lang="en-US" dirty="0"/>
          </a:p>
        </p:txBody>
      </p:sp>
      <p:sp>
        <p:nvSpPr>
          <p:cNvPr id="8" name="Title 3"/>
          <p:cNvSpPr txBox="1">
            <a:spLocks/>
          </p:cNvSpPr>
          <p:nvPr userDrawn="1"/>
        </p:nvSpPr>
        <p:spPr>
          <a:xfrm>
            <a:off x="304800" y="2174204"/>
            <a:ext cx="5486401" cy="1902496"/>
          </a:xfrm>
          <a:prstGeom prst="rect">
            <a:avLst/>
          </a:prstGeom>
        </p:spPr>
        <p:txBody>
          <a:bodyPr vert="horz" lIns="0" tIns="0" rIns="0" bIns="0" rtlCol="0" anchor="t" anchorCtr="0">
            <a:noAutofit/>
          </a:bodyPr>
          <a:lstStyle>
            <a:lvl1pPr algn="l" defTabSz="609585" rtl="0" eaLnBrk="1" latinLnBrk="0" hangingPunct="1">
              <a:lnSpc>
                <a:spcPct val="90000"/>
              </a:lnSpc>
              <a:spcBef>
                <a:spcPct val="0"/>
              </a:spcBef>
              <a:buNone/>
              <a:defRPr sz="3200" b="0" kern="1200">
                <a:solidFill>
                  <a:schemeClr val="bg2"/>
                </a:solidFill>
                <a:latin typeface="+mj-lt"/>
                <a:ea typeface="Arial" charset="0"/>
                <a:cs typeface="Arial" charset="0"/>
              </a:defRPr>
            </a:lvl1pPr>
          </a:lstStyle>
          <a:p>
            <a:r>
              <a:rPr lang="en-US" sz="1600" baseline="0" dirty="0"/>
              <a:t>Click to edit Master title style</a:t>
            </a:r>
          </a:p>
        </p:txBody>
      </p:sp>
    </p:spTree>
    <p:custDataLst>
      <p:tags r:id="rId1"/>
    </p:custData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Divider">
    <p:bg>
      <p:bgPr>
        <a:solidFill>
          <a:schemeClr val="bg2"/>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dirty="0"/>
          </a:p>
        </p:txBody>
      </p:sp>
      <p:sp>
        <p:nvSpPr>
          <p:cNvPr id="5" name="Title 4"/>
          <p:cNvSpPr>
            <a:spLocks noGrp="1"/>
          </p:cNvSpPr>
          <p:nvPr>
            <p:ph type="title"/>
          </p:nvPr>
        </p:nvSpPr>
        <p:spPr>
          <a:xfrm>
            <a:off x="304800" y="268224"/>
            <a:ext cx="5486400" cy="5991669"/>
          </a:xfrm>
        </p:spPr>
        <p:txBody>
          <a:bodyPr/>
          <a:lstStyle>
            <a:lvl1pPr>
              <a:lnSpc>
                <a:spcPct val="90000"/>
              </a:lnSpc>
              <a:defRPr>
                <a:solidFill>
                  <a:schemeClr val="bg2"/>
                </a:solidFill>
              </a:defRPr>
            </a:lvl1pPr>
          </a:lstStyle>
          <a:p>
            <a:r>
              <a:rPr lang="en-US"/>
              <a:t>Click to edit Master title style</a:t>
            </a:r>
            <a:endParaRPr lang="en-US" dirty="0"/>
          </a:p>
        </p:txBody>
      </p:sp>
    </p:spTree>
    <p:custDataLst>
      <p:tags r:id="rId1"/>
    </p:custData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with page content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304800" y="1498600"/>
            <a:ext cx="5486400" cy="4779264"/>
          </a:xfrm>
        </p:spPr>
        <p:txBody>
          <a:bodyPr/>
          <a:lstStyle>
            <a:lvl1pPr marL="0" indent="0">
              <a:spcBef>
                <a:spcPts val="0"/>
              </a:spcBef>
              <a:tabLst>
                <a:tab pos="5253435" algn="dec"/>
              </a:tabLst>
              <a:defRPr/>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Click to edit Master text styles</a:t>
            </a:r>
          </a:p>
          <a:p>
            <a:pPr marL="0" marR="0" lvl="1"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Second level</a:t>
            </a:r>
          </a:p>
          <a:p>
            <a:pPr marL="0" marR="0" lvl="2"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Third level</a:t>
            </a:r>
          </a:p>
          <a:p>
            <a:pPr marL="0" marR="0" lvl="3"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Fourth level</a:t>
            </a:r>
          </a:p>
          <a:p>
            <a:pPr marL="0" marR="0" lvl="4"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Fifth level</a:t>
            </a:r>
            <a:endParaRPr lang="en-US" dirty="0"/>
          </a:p>
        </p:txBody>
      </p:sp>
      <p:sp>
        <p:nvSpPr>
          <p:cNvPr id="7" name="Text Placeholder 6"/>
          <p:cNvSpPr>
            <a:spLocks noGrp="1"/>
          </p:cNvSpPr>
          <p:nvPr>
            <p:ph type="body" sz="quarter" idx="13"/>
          </p:nvPr>
        </p:nvSpPr>
        <p:spPr>
          <a:xfrm>
            <a:off x="6400800" y="1498600"/>
            <a:ext cx="5486400" cy="4779264"/>
          </a:xfrm>
        </p:spPr>
        <p:txBody>
          <a:bodyPr/>
          <a:lstStyle>
            <a:lvl1pPr marL="0" indent="0">
              <a:spcBef>
                <a:spcPts val="0"/>
              </a:spcBef>
              <a:tabLst>
                <a:tab pos="525343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Click to edit Master text styles</a:t>
            </a:r>
          </a:p>
          <a:p>
            <a:pPr marL="0" marR="0" lvl="1"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Second level</a:t>
            </a:r>
          </a:p>
          <a:p>
            <a:pPr marL="0" marR="0" lvl="2"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Third level</a:t>
            </a:r>
          </a:p>
          <a:p>
            <a:pPr marL="0" marR="0" lvl="3"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Fourth level</a:t>
            </a:r>
          </a:p>
          <a:p>
            <a:pPr marL="0" marR="0" lvl="4"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Fifth level</a:t>
            </a:r>
            <a:endParaRPr lang="en-US" dirty="0"/>
          </a:p>
        </p:txBody>
      </p:sp>
    </p:spTree>
    <p:custDataLst>
      <p:tags r:id="rId1"/>
    </p:custData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6916616" cy="6027740"/>
          </a:xfrm>
        </p:spPr>
        <p:txBody>
          <a:bodyPr/>
          <a:lstStyle>
            <a:lvl1pPr marL="156629" indent="-156629">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two column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8" name="Text Placeholder 7"/>
          <p:cNvSpPr>
            <a:spLocks noGrp="1"/>
          </p:cNvSpPr>
          <p:nvPr>
            <p:ph type="body" sz="quarter" idx="12"/>
          </p:nvPr>
        </p:nvSpPr>
        <p:spPr>
          <a:xfrm>
            <a:off x="304800" y="1499617"/>
            <a:ext cx="5486400" cy="4781127"/>
          </a:xfrm>
        </p:spPr>
        <p:txBody>
          <a:bodyPr/>
          <a:lstStyle>
            <a:lvl1pPr>
              <a:spcBef>
                <a:spcPts val="0"/>
              </a:spcBef>
              <a:defRPr sz="186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6400800" y="1499617"/>
            <a:ext cx="5486400" cy="4781127"/>
          </a:xfrm>
        </p:spPr>
        <p:txBody>
          <a:bodyPr/>
          <a:lstStyle>
            <a:lvl1pPr>
              <a:spcBef>
                <a:spcPts val="0"/>
              </a:spcBef>
              <a:defRPr sz="186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dirty="0"/>
          </a:p>
        </p:txBody>
      </p:sp>
      <p:sp>
        <p:nvSpPr>
          <p:cNvPr id="6" name="Content Placeholder 5"/>
          <p:cNvSpPr>
            <a:spLocks noGrp="1"/>
          </p:cNvSpPr>
          <p:nvPr>
            <p:ph sz="quarter" idx="12"/>
          </p:nvPr>
        </p:nvSpPr>
        <p:spPr>
          <a:xfrm>
            <a:off x="304800" y="1327358"/>
            <a:ext cx="5486400" cy="4916809"/>
          </a:xfrm>
        </p:spPr>
        <p:txBody>
          <a:bodyPr/>
          <a:lstStyle>
            <a:lvl1pPr>
              <a:defRPr sz="3200"/>
            </a:lvl1pPr>
          </a:lstStyle>
          <a:p>
            <a:pPr lvl="0"/>
            <a:r>
              <a:rPr lang="en-US"/>
              <a:t>Click to edit Master text styles</a:t>
            </a:r>
          </a:p>
        </p:txBody>
      </p:sp>
      <p:sp>
        <p:nvSpPr>
          <p:cNvPr id="8" name="Content Placeholder 7"/>
          <p:cNvSpPr>
            <a:spLocks noGrp="1"/>
          </p:cNvSpPr>
          <p:nvPr>
            <p:ph sz="quarter" idx="13"/>
          </p:nvPr>
        </p:nvSpPr>
        <p:spPr>
          <a:xfrm>
            <a:off x="6400800" y="1488865"/>
            <a:ext cx="5486400" cy="4755303"/>
          </a:xfrm>
        </p:spPr>
        <p:txBody>
          <a:bodyPr/>
          <a:lstStyle>
            <a:lvl1pPr>
              <a:defRPr sz="1867"/>
            </a:lvl1pPr>
            <a:lvl2pPr>
              <a:defRPr sz="1867"/>
            </a:lvl2pPr>
            <a:lvl3pPr>
              <a:defRPr sz="1867"/>
            </a:lvl3pPr>
            <a:lvl4pPr>
              <a:defRPr sz="1867"/>
            </a:lvl4pPr>
            <a:lvl5pPr>
              <a:defRPr sz="18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ection, title, text (four columns)">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6400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59"/>
            <a:ext cx="2438400" cy="478620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9448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304800" y="1498600"/>
            <a:ext cx="5486400" cy="4779264"/>
          </a:xfrm>
        </p:spPr>
        <p:txBody>
          <a:bodyPr/>
          <a:lstStyle>
            <a:lvl1pPr marL="0" indent="0">
              <a:spcBef>
                <a:spcPts val="0"/>
              </a:spcBef>
              <a:tabLst>
                <a:tab pos="5253435" algn="dec"/>
              </a:tabLst>
              <a:defRPr/>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Click to edit Master text styles</a:t>
            </a:r>
          </a:p>
          <a:p>
            <a:pPr marL="0" marR="0" lvl="1"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Second level</a:t>
            </a:r>
          </a:p>
          <a:p>
            <a:pPr marL="0" marR="0" lvl="2"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Third level</a:t>
            </a:r>
          </a:p>
          <a:p>
            <a:pPr marL="0" marR="0" lvl="3"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Fourth level</a:t>
            </a:r>
          </a:p>
          <a:p>
            <a:pPr marL="0" marR="0" lvl="4"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Fifth level</a:t>
            </a:r>
            <a:endParaRPr lang="en-US" dirty="0"/>
          </a:p>
        </p:txBody>
      </p:sp>
      <p:sp>
        <p:nvSpPr>
          <p:cNvPr id="7" name="Text Placeholder 6"/>
          <p:cNvSpPr>
            <a:spLocks noGrp="1"/>
          </p:cNvSpPr>
          <p:nvPr>
            <p:ph type="body" sz="quarter" idx="13"/>
          </p:nvPr>
        </p:nvSpPr>
        <p:spPr>
          <a:xfrm>
            <a:off x="6400800" y="1498600"/>
            <a:ext cx="5486400" cy="4779264"/>
          </a:xfrm>
        </p:spPr>
        <p:txBody>
          <a:bodyPr/>
          <a:lstStyle>
            <a:lvl1pPr marL="0" indent="0">
              <a:spcBef>
                <a:spcPts val="0"/>
              </a:spcBef>
              <a:tabLst>
                <a:tab pos="525343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Click to edit Master text styles</a:t>
            </a:r>
          </a:p>
          <a:p>
            <a:pPr marL="0" marR="0" lvl="1"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Second level</a:t>
            </a:r>
          </a:p>
          <a:p>
            <a:pPr marL="0" marR="0" lvl="2"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Third level</a:t>
            </a:r>
          </a:p>
          <a:p>
            <a:pPr marL="0" marR="0" lvl="3"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Fourth level</a:t>
            </a:r>
          </a:p>
          <a:p>
            <a:pPr marL="0" marR="0" lvl="4" indent="0" algn="l" defTabSz="609585" rtl="0" eaLnBrk="1" fontAlgn="auto" latinLnBrk="0" hangingPunct="1">
              <a:lnSpc>
                <a:spcPct val="100000"/>
              </a:lnSpc>
              <a:spcBef>
                <a:spcPts val="1467"/>
              </a:spcBef>
              <a:spcAft>
                <a:spcPts val="0"/>
              </a:spcAft>
              <a:buClrTx/>
              <a:buSzTx/>
              <a:buFont typeface="Arial"/>
              <a:buNone/>
              <a:tabLst>
                <a:tab pos="5364346" algn="r"/>
              </a:tabLst>
              <a:defRPr/>
            </a:pPr>
            <a:r>
              <a:rPr lang="en-US"/>
              <a:t>Fifth level</a:t>
            </a:r>
            <a:endParaRPr lang="en-US" dirty="0"/>
          </a:p>
        </p:txBody>
      </p:sp>
    </p:spTree>
    <p:custDataLst>
      <p:tags r:id="rId1"/>
    </p:custData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text, half-image">
    <p:bg>
      <p:bgPr>
        <a:solidFill>
          <a:schemeClr val="bg2"/>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548640"/>
            <a:ext cx="5486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7" name="Text Placeholder 6"/>
          <p:cNvSpPr>
            <a:spLocks noGrp="1"/>
          </p:cNvSpPr>
          <p:nvPr>
            <p:ph type="body" sz="quarter" idx="14"/>
          </p:nvPr>
        </p:nvSpPr>
        <p:spPr>
          <a:xfrm>
            <a:off x="304800" y="1463040"/>
            <a:ext cx="5486400" cy="4781127"/>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itle, image">
    <p:bg>
      <p:bgPr>
        <a:solidFill>
          <a:schemeClr val="bg2"/>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half-blank area">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blan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508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insight, text, boxes">
    <p:bg>
      <p:bgPr>
        <a:solidFill>
          <a:schemeClr val="bg2"/>
        </a:solidFill>
        <a:effectLst/>
      </p:bgPr>
    </p:bg>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6096001" y="3429000"/>
            <a:ext cx="6096000" cy="3429000"/>
          </a:xfrm>
          <a:solidFill>
            <a:schemeClr val="accent3"/>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pPr/>
              <a:t>‹#›</a:t>
            </a:fld>
            <a:endParaRPr lang="en-US" dirty="0"/>
          </a:p>
        </p:txBody>
      </p:sp>
      <p:sp>
        <p:nvSpPr>
          <p:cNvPr id="12" name="Text Placeholder 11"/>
          <p:cNvSpPr>
            <a:spLocks noGrp="1"/>
          </p:cNvSpPr>
          <p:nvPr>
            <p:ph type="body" sz="quarter" idx="13"/>
          </p:nvPr>
        </p:nvSpPr>
        <p:spPr>
          <a:xfrm>
            <a:off x="304800" y="243841"/>
            <a:ext cx="5486400" cy="400049"/>
          </a:xfrm>
        </p:spPr>
        <p:txBody>
          <a:bodyPr/>
          <a:lstStyle>
            <a:lvl1pPr>
              <a:defRPr sz="2133"/>
            </a:lvl1pPr>
          </a:lstStyle>
          <a:p>
            <a:pPr lvl="0"/>
            <a:r>
              <a:rPr lang="en-US"/>
              <a:t>Click to edit Master text styles</a:t>
            </a:r>
          </a:p>
        </p:txBody>
      </p:sp>
      <p:sp>
        <p:nvSpPr>
          <p:cNvPr id="7" name="Text Placeholder 6"/>
          <p:cNvSpPr>
            <a:spLocks noGrp="1"/>
          </p:cNvSpPr>
          <p:nvPr>
            <p:ph type="body" sz="quarter" idx="14"/>
          </p:nvPr>
        </p:nvSpPr>
        <p:spPr>
          <a:xfrm>
            <a:off x="304800" y="1463041"/>
            <a:ext cx="5486400" cy="4651641"/>
          </a:xfrm>
        </p:spPr>
        <p:txBody>
          <a:bodyPr/>
          <a:lstStyle>
            <a:lvl1pPr>
              <a:defRPr sz="2133"/>
            </a:lvl1pPr>
            <a:lvl2pPr>
              <a:defRPr sz="1867"/>
            </a:lvl2pPr>
            <a:lvl3pPr>
              <a:defRPr sz="1867"/>
            </a:lvl3pPr>
            <a:lvl4pPr>
              <a:defRPr sz="1867"/>
            </a:lvl4pPr>
            <a:lvl5pPr>
              <a:defRPr sz="18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9144000" y="0"/>
            <a:ext cx="3048000" cy="3429000"/>
          </a:xfrm>
          <a:solidFill>
            <a:schemeClr val="bg1"/>
          </a:solidFill>
        </p:spPr>
        <p:txBody>
          <a:bodyPr lIns="228600" tIns="192024" rIns="228600" bIns="228600"/>
          <a:lstStyle>
            <a:lvl1pPr>
              <a:defRPr sz="1867">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6096000" y="0"/>
            <a:ext cx="3048000" cy="3429000"/>
          </a:xfrm>
          <a:solidFill>
            <a:schemeClr val="accent3">
              <a:lumMod val="75000"/>
            </a:schemeClr>
          </a:solidFill>
        </p:spPr>
        <p:txBody>
          <a:bodyPr lIns="228600" tIns="192024" rIns="228600" bIns="228600"/>
          <a:lstStyle>
            <a:lvl1pPr>
              <a:defRPr sz="1867">
                <a:solidFill>
                  <a:schemeClr val="bg2"/>
                </a:solidFill>
              </a:defRPr>
            </a:lvl1pPr>
          </a:lstStyle>
          <a:p>
            <a:pPr lvl="0"/>
            <a:r>
              <a:rPr lang="en-US"/>
              <a:t>Click to edit Master text styles</a:t>
            </a:r>
          </a:p>
        </p:txBody>
      </p:sp>
    </p:spTree>
    <p:custDataLst>
      <p:tags r:id="rId1"/>
    </p:custData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black box) over image(s)">
    <p:bg>
      <p:bgPr>
        <a:solidFill>
          <a:schemeClr val="bg2"/>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itle 5"/>
          <p:cNvSpPr>
            <a:spLocks noGrp="1"/>
          </p:cNvSpPr>
          <p:nvPr>
            <p:ph type="title"/>
          </p:nvPr>
        </p:nvSpPr>
        <p:spPr>
          <a:xfrm>
            <a:off x="-1" y="-1"/>
            <a:ext cx="12191999" cy="1720852"/>
          </a:xfrm>
          <a:solidFill>
            <a:schemeClr val="tx1"/>
          </a:solidFill>
        </p:spPr>
        <p:txBody>
          <a:bodyPr lIns="228600" tIns="201168" rIns="228600" bIns="228600"/>
          <a:lstStyle>
            <a:lvl1pPr>
              <a:defRPr sz="3200">
                <a:solidFill>
                  <a:schemeClr val="bg2"/>
                </a:solidFill>
              </a:defRPr>
            </a:lvl1pPr>
          </a:lstStyle>
          <a:p>
            <a:r>
              <a:rPr lang="en-US"/>
              <a:t>Click to edit Master title style</a:t>
            </a:r>
            <a:endParaRPr lang="en-US" dirty="0"/>
          </a:p>
        </p:txBody>
      </p:sp>
      <p:sp>
        <p:nvSpPr>
          <p:cNvPr id="8" name="Content Placeholder 7"/>
          <p:cNvSpPr>
            <a:spLocks noGrp="1"/>
          </p:cNvSpPr>
          <p:nvPr>
            <p:ph sz="quarter" idx="12"/>
          </p:nvPr>
        </p:nvSpPr>
        <p:spPr>
          <a:xfrm>
            <a:off x="1032667" y="2020679"/>
            <a:ext cx="10126662"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black box) over image(s)">
    <p:bg>
      <p:bgPr>
        <a:solidFill>
          <a:schemeClr val="bg2"/>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21"/>
          </p:nvPr>
        </p:nvSpPr>
        <p:spPr>
          <a:xfrm>
            <a:off x="0" y="0"/>
            <a:ext cx="12192000" cy="6858000"/>
          </a:xfrm>
        </p:spPr>
        <p:txBody>
          <a:bodyPr/>
          <a:lstStyle/>
          <a:p>
            <a:endParaRPr lang="en-US" dirty="0"/>
          </a:p>
        </p:txBody>
      </p:sp>
      <p:sp>
        <p:nvSpPr>
          <p:cNvPr id="7" name="Content Placeholder 6"/>
          <p:cNvSpPr>
            <a:spLocks noGrp="1"/>
          </p:cNvSpPr>
          <p:nvPr>
            <p:ph sz="quarter" idx="19"/>
          </p:nvPr>
        </p:nvSpPr>
        <p:spPr>
          <a:xfrm>
            <a:off x="0" y="3810000"/>
            <a:ext cx="3048000" cy="3048000"/>
          </a:xfrm>
          <a:solidFill>
            <a:schemeClr val="tx1"/>
          </a:solidFill>
        </p:spPr>
        <p:txBody>
          <a:bodyPr lIns="228600" tIns="155448" rIns="228600" bIns="228600"/>
          <a:lstStyle>
            <a:lvl1pPr>
              <a:defRPr>
                <a:solidFill>
                  <a:schemeClr val="bg2"/>
                </a:solidFill>
              </a:defRPr>
            </a:lvl1pPr>
            <a:lvl2pPr>
              <a:defRPr sz="1333">
                <a:solidFill>
                  <a:schemeClr val="bg2"/>
                </a:solidFill>
              </a:defRPr>
            </a:lvl2pPr>
            <a:lvl3pPr>
              <a:defRPr sz="1333">
                <a:solidFill>
                  <a:schemeClr val="bg2"/>
                </a:solidFill>
              </a:defRPr>
            </a:lvl3pPr>
            <a:lvl4pPr>
              <a:defRPr sz="1333">
                <a:solidFill>
                  <a:schemeClr val="bg2"/>
                </a:solidFill>
              </a:defRPr>
            </a:lvl4pPr>
            <a:lvl5pPr>
              <a:defRPr sz="1333">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6" name="Picture 5">
            <a:extLst>
              <a:ext uri="{FF2B5EF4-FFF2-40B4-BE49-F238E27FC236}">
                <a16:creationId xmlns:a16="http://schemas.microsoft.com/office/drawing/2014/main" id="{E218EFB1-0560-4A44-A1D6-082CE6B90E83}"/>
              </a:ext>
            </a:extLst>
          </p:cNvPr>
          <p:cNvPicPr>
            <a:picLocks noChangeAspect="1"/>
          </p:cNvPicPr>
          <p:nvPr userDrawn="1"/>
        </p:nvPicPr>
        <p:blipFill>
          <a:blip r:embed="rId3">
            <a:duotone>
              <a:prstClr val="black"/>
              <a:schemeClr val="accent1">
                <a:tint val="45000"/>
                <a:satMod val="400000"/>
              </a:schemeClr>
            </a:duotone>
          </a:blip>
          <a:stretch>
            <a:fillRect/>
          </a:stretch>
        </p:blipFill>
        <p:spPr>
          <a:xfrm>
            <a:off x="0" y="6240629"/>
            <a:ext cx="1567287" cy="572235"/>
          </a:xfrm>
          <a:prstGeom prst="rect">
            <a:avLst/>
          </a:prstGeom>
        </p:spPr>
      </p:pic>
    </p:spTree>
    <p:custDataLst>
      <p:tags r:id="rId1"/>
    </p:custData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ext (black box) over image(s)">
    <p:bg>
      <p:bgPr>
        <a:solidFill>
          <a:schemeClr val="bg2"/>
        </a:solidFill>
        <a:effectLst/>
      </p:bgPr>
    </p:bg>
    <p:spTree>
      <p:nvGrpSpPr>
        <p:cNvPr id="1" name=""/>
        <p:cNvGrpSpPr/>
        <p:nvPr/>
      </p:nvGrpSpPr>
      <p:grpSpPr>
        <a:xfrm>
          <a:off x="0" y="0"/>
          <a:ext cx="0" cy="0"/>
          <a:chOff x="0" y="0"/>
          <a:chExt cx="0" cy="0"/>
        </a:xfrm>
      </p:grpSpPr>
      <p:sp>
        <p:nvSpPr>
          <p:cNvPr id="8" name="Picture Placeholder 8"/>
          <p:cNvSpPr>
            <a:spLocks noGrp="1"/>
          </p:cNvSpPr>
          <p:nvPr>
            <p:ph type="pic" sz="quarter" idx="21"/>
          </p:nvPr>
        </p:nvSpPr>
        <p:spPr>
          <a:xfrm>
            <a:off x="0" y="0"/>
            <a:ext cx="12192000" cy="6858000"/>
          </a:xfrm>
        </p:spPr>
        <p:txBody>
          <a:bodyPr/>
          <a:lstStyle/>
          <a:p>
            <a:endParaRPr lang="en-US" dirty="0"/>
          </a:p>
        </p:txBody>
      </p:sp>
      <p:sp>
        <p:nvSpPr>
          <p:cNvPr id="7" name="Content Placeholder 6"/>
          <p:cNvSpPr>
            <a:spLocks noGrp="1"/>
          </p:cNvSpPr>
          <p:nvPr>
            <p:ph sz="quarter" idx="19"/>
          </p:nvPr>
        </p:nvSpPr>
        <p:spPr>
          <a:xfrm>
            <a:off x="9144000" y="3810000"/>
            <a:ext cx="3048000" cy="3048000"/>
          </a:xfrm>
          <a:solidFill>
            <a:schemeClr val="tx1"/>
          </a:solidFill>
        </p:spPr>
        <p:txBody>
          <a:bodyPr lIns="228600" tIns="155448" rIns="228600" bIns="228600"/>
          <a:lstStyle>
            <a:lvl1pPr>
              <a:defRPr>
                <a:solidFill>
                  <a:schemeClr val="bg2"/>
                </a:solidFill>
              </a:defRPr>
            </a:lvl1pPr>
            <a:lvl2pPr>
              <a:defRPr sz="1333">
                <a:solidFill>
                  <a:schemeClr val="bg2"/>
                </a:solidFill>
              </a:defRPr>
            </a:lvl2pPr>
            <a:lvl3pPr>
              <a:defRPr sz="1333">
                <a:solidFill>
                  <a:schemeClr val="bg2"/>
                </a:solidFill>
              </a:defRPr>
            </a:lvl3pPr>
            <a:lvl4pPr>
              <a:defRPr sz="1333">
                <a:solidFill>
                  <a:schemeClr val="bg2"/>
                </a:solidFill>
              </a:defRPr>
            </a:lvl4pPr>
            <a:lvl5pPr>
              <a:defRPr sz="1333">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pPr/>
              <a:t>‹#›</a:t>
            </a:fld>
            <a:endParaRPr lang="en-US" dirty="0"/>
          </a:p>
        </p:txBody>
      </p:sp>
    </p:spTree>
    <p:custDataLst>
      <p:tags r:id="rId1"/>
    </p:custData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graph">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9336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304800" y="1463041"/>
            <a:ext cx="2438400" cy="4668593"/>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able">
    <p:bg>
      <p:bgPr>
        <a:solidFill>
          <a:schemeClr val="bg2"/>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304800" y="256033"/>
            <a:ext cx="2438400" cy="5878660"/>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3352800" y="300567"/>
            <a:ext cx="8534400" cy="6129867"/>
          </a:xfrm>
        </p:spPr>
        <p:txBody>
          <a:bodyPr/>
          <a:lstStyle/>
          <a:p>
            <a:r>
              <a:rPr lang="en-US" dirty="0"/>
              <a:t>Click icon to add table</a:t>
            </a:r>
          </a:p>
        </p:txBody>
      </p:sp>
    </p:spTree>
    <p:custDataLst>
      <p:tags r:id="rId1"/>
    </p:custData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quote">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5"/>
            <a:ext cx="6916616" cy="6027740"/>
          </a:xfrm>
        </p:spPr>
        <p:txBody>
          <a:bodyPr/>
          <a:lstStyle>
            <a:lvl1pPr marL="156629" indent="-156629">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with footer)">
    <p:bg>
      <p:bgPr>
        <a:solidFill>
          <a:schemeClr val="bg2"/>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1267968" y="450575"/>
            <a:ext cx="9730040" cy="5473148"/>
          </a:xfrm>
        </p:spPr>
        <p:txBody>
          <a:bodyPr/>
          <a:lstStyle/>
          <a:p>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14096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
        <p:nvSpPr>
          <p:cNvPr id="6" name="Text Placeholder 5"/>
          <p:cNvSpPr>
            <a:spLocks noGrp="1"/>
          </p:cNvSpPr>
          <p:nvPr>
            <p:ph type="body" sz="quarter" idx="12"/>
          </p:nvPr>
        </p:nvSpPr>
        <p:spPr>
          <a:xfrm>
            <a:off x="304800" y="1524000"/>
            <a:ext cx="5486400" cy="4779264"/>
          </a:xfrm>
        </p:spPr>
        <p:txBody>
          <a:bodyPr/>
          <a:lstStyle>
            <a:lvl1pPr marL="0" indent="0">
              <a:spcBef>
                <a:spcPts val="0"/>
              </a:spcBef>
              <a:tabLst>
                <a:tab pos="5253435" algn="dec"/>
              </a:tabLst>
              <a:defRPr sz="1467"/>
            </a:lvl1pPr>
            <a:lvl2pPr marL="230712" indent="-230712">
              <a:spcBef>
                <a:spcPts val="0"/>
              </a:spcBef>
              <a:tabLst/>
              <a:defRPr/>
            </a:lvl2pPr>
            <a:lvl3pPr>
              <a:spcBef>
                <a:spcPts val="0"/>
              </a:spcBef>
              <a:defRPr/>
            </a:lvl3pPr>
            <a:lvl4pPr>
              <a:spcBef>
                <a:spcPts val="0"/>
              </a:spcBef>
              <a:defRPr/>
            </a:lvl4pPr>
            <a:lvl5pPr>
              <a:spcBef>
                <a:spcPts val="0"/>
              </a:spcBef>
              <a:defRPr/>
            </a:lvl5pPr>
          </a:lstStyle>
          <a:p>
            <a:pPr marL="0" marR="0" lvl="0" indent="0" algn="l" defTabSz="609585" rtl="0" eaLnBrk="1" fontAlgn="auto" latinLnBrk="0" hangingPunct="1">
              <a:lnSpc>
                <a:spcPct val="100000"/>
              </a:lnSpc>
              <a:spcBef>
                <a:spcPts val="0"/>
              </a:spcBef>
              <a:spcAft>
                <a:spcPts val="0"/>
              </a:spcAft>
              <a:buClrTx/>
              <a:buSzTx/>
              <a:buFont typeface="Arial"/>
              <a:buNone/>
              <a:tabLst>
                <a:tab pos="5364346" algn="r"/>
              </a:tabLst>
              <a:defRPr/>
            </a:pPr>
            <a:r>
              <a:rPr lang="en-US"/>
              <a:t>Click to edit Master text styles</a:t>
            </a:r>
          </a:p>
        </p:txBody>
      </p:sp>
    </p:spTree>
    <p:custDataLst>
      <p:tags r:id="rId1"/>
    </p:custData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ibm sign-off">
    <p:bg>
      <p:bgPr>
        <a:solidFill>
          <a:schemeClr val="bg2"/>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pic>
        <p:nvPicPr>
          <p:cNvPr id="5" name="Picture 4" descr="ibm_gry.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230367" y="2916935"/>
            <a:ext cx="1737360" cy="704388"/>
          </a:xfrm>
          <a:prstGeom prst="rect">
            <a:avLst/>
          </a:prstGeom>
        </p:spPr>
      </p:pic>
    </p:spTree>
    <p:custDataLst>
      <p:tags r:id="rId1"/>
    </p:custData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1_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dirty="0"/>
          </a:p>
        </p:txBody>
      </p:sp>
    </p:spTree>
    <p:custDataLst>
      <p:tags r:id="rId1"/>
    </p:custDataLst>
    <p:extLst>
      <p:ext uri="{BB962C8B-B14F-4D97-AF65-F5344CB8AC3E}">
        <p14:creationId xmlns:p14="http://schemas.microsoft.com/office/powerpoint/2010/main" val="199723137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text">
    <p:spTree>
      <p:nvGrpSpPr>
        <p:cNvPr id="1" name=""/>
        <p:cNvGrpSpPr/>
        <p:nvPr/>
      </p:nvGrpSpPr>
      <p:grpSpPr>
        <a:xfrm>
          <a:off x="0" y="0"/>
          <a:ext cx="0" cy="0"/>
          <a:chOff x="0" y="0"/>
          <a:chExt cx="0" cy="0"/>
        </a:xfrm>
      </p:grpSpPr>
      <p:sp>
        <p:nvSpPr>
          <p:cNvPr id="2" name="Title 1"/>
          <p:cNvSpPr>
            <a:spLocks noGrp="1"/>
          </p:cNvSpPr>
          <p:nvPr>
            <p:ph type="title"/>
          </p:nvPr>
        </p:nvSpPr>
        <p:spPr>
          <a:xfrm>
            <a:off x="280416" y="268225"/>
            <a:ext cx="5522976" cy="5726176"/>
          </a:xfrm>
        </p:spPr>
        <p:txBody>
          <a:bodyPr/>
          <a:lstStyle/>
          <a:p>
            <a:r>
              <a:rPr lang="en-US"/>
              <a:t>Click </a:t>
            </a:r>
            <a:r>
              <a:rPr lang="en-US" dirty="0"/>
              <a:t>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5"/>
            <a:ext cx="5498592" cy="5726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6460744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itle, text (dark background)">
    <p:spTree>
      <p:nvGrpSpPr>
        <p:cNvPr id="1" name=""/>
        <p:cNvGrpSpPr/>
        <p:nvPr/>
      </p:nvGrpSpPr>
      <p:grpSpPr>
        <a:xfrm>
          <a:off x="0" y="0"/>
          <a:ext cx="0" cy="0"/>
          <a:chOff x="0" y="0"/>
          <a:chExt cx="0" cy="0"/>
        </a:xfrm>
      </p:grpSpPr>
      <p:sp>
        <p:nvSpPr>
          <p:cNvPr id="8" name="Rectangle 7"/>
          <p:cNvSpPr/>
          <p:nvPr userDrawn="1"/>
        </p:nvSpPr>
        <p:spPr>
          <a:xfrm>
            <a:off x="6096000" y="0"/>
            <a:ext cx="6096000" cy="6858000"/>
          </a:xfrm>
          <a:prstGeom prst="rect">
            <a:avLst/>
          </a:prstGeom>
          <a:solidFill>
            <a:schemeClr val="tx1"/>
          </a:solidFill>
        </p:spPr>
        <p:txBody>
          <a:bodyPr wrap="square" lIns="0" tIns="0" rIns="0" bIns="0" rtlCol="0" anchor="ctr">
            <a:noAutofit/>
          </a:bodyPr>
          <a:lstStyle/>
          <a:p>
            <a:pPr algn="ctr"/>
            <a:endParaRPr lang="en-US" sz="1598" dirty="0">
              <a:solidFill>
                <a:srgbClr val="FFFFFF"/>
              </a:solidFill>
              <a:latin typeface="Arial"/>
              <a:cs typeface="Arial"/>
            </a:endParaRPr>
          </a:p>
        </p:txBody>
      </p:sp>
      <p:sp>
        <p:nvSpPr>
          <p:cNvPr id="2" name="Title 1"/>
          <p:cNvSpPr>
            <a:spLocks noGrp="1"/>
          </p:cNvSpPr>
          <p:nvPr>
            <p:ph type="title"/>
          </p:nvPr>
        </p:nvSpPr>
        <p:spPr>
          <a:xfrm>
            <a:off x="280416" y="268225"/>
            <a:ext cx="5522885" cy="572617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5"/>
            <a:ext cx="5498592" cy="5726176"/>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385834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A346AF-CBF3-FF43-8D79-36C44E797FB2}"/>
              </a:ext>
            </a:extLst>
          </p:cNvPr>
          <p:cNvSpPr/>
          <p:nvPr userDrawn="1"/>
        </p:nvSpPr>
        <p:spPr>
          <a:xfrm>
            <a:off x="0" y="3413760"/>
            <a:ext cx="12192000" cy="3444240"/>
          </a:xfrm>
          <a:prstGeom prst="rect">
            <a:avLst/>
          </a:prstGeom>
          <a:solidFill>
            <a:schemeClr val="accent1"/>
          </a:solidFill>
        </p:spPr>
        <p:txBody>
          <a:bodyPr wrap="square" lIns="0" tIns="0" rIns="0" bIns="0" rtlCol="0" anchor="ctr">
            <a:noAutofit/>
          </a:bodyPr>
          <a:lstStyle/>
          <a:p>
            <a:pPr algn="ctr"/>
            <a:endParaRPr lang="en-US" sz="1600" dirty="0">
              <a:solidFill>
                <a:srgbClr val="FFFFFF"/>
              </a:solidFill>
              <a:latin typeface="Arial"/>
              <a:cs typeface="Arial"/>
            </a:endParaRPr>
          </a:p>
        </p:txBody>
      </p:sp>
      <p:sp>
        <p:nvSpPr>
          <p:cNvPr id="2" name="Title 1"/>
          <p:cNvSpPr>
            <a:spLocks noGrp="1"/>
          </p:cNvSpPr>
          <p:nvPr>
            <p:ph type="title"/>
          </p:nvPr>
        </p:nvSpPr>
        <p:spPr>
          <a:xfrm>
            <a:off x="280416" y="265102"/>
            <a:ext cx="5522976" cy="5741081"/>
          </a:xfrm>
        </p:spPr>
        <p:txBody>
          <a:bodyPr/>
          <a:lstStyle>
            <a:lvl1pPr>
              <a:lnSpc>
                <a:spcPct val="90000"/>
              </a:lnSpc>
              <a:spcAft>
                <a:spcPts val="0"/>
              </a:spcAft>
              <a:defRPr>
                <a:solidFill>
                  <a:schemeClr val="tx1"/>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0C46DC7D-39A8-7042-AFAF-E1F61B5887D1}"/>
              </a:ext>
            </a:extLst>
          </p:cNvPr>
          <p:cNvPicPr>
            <a:picLocks noChangeAspect="1"/>
          </p:cNvPicPr>
          <p:nvPr userDrawn="1"/>
        </p:nvPicPr>
        <p:blipFill>
          <a:blip r:embed="rId2"/>
          <a:stretch>
            <a:fillRect/>
          </a:stretch>
        </p:blipFill>
        <p:spPr>
          <a:xfrm>
            <a:off x="11408692" y="6360876"/>
            <a:ext cx="505008" cy="200128"/>
          </a:xfrm>
          <a:prstGeom prst="rect">
            <a:avLst/>
          </a:prstGeom>
        </p:spPr>
      </p:pic>
      <p:pic>
        <p:nvPicPr>
          <p:cNvPr id="4" name="Picture 3">
            <a:extLst>
              <a:ext uri="{FF2B5EF4-FFF2-40B4-BE49-F238E27FC236}">
                <a16:creationId xmlns:a16="http://schemas.microsoft.com/office/drawing/2014/main" id="{57DDD23E-3E28-DB4D-80F3-CA1EDE3D0B01}"/>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304796" y="6360876"/>
            <a:ext cx="1887397" cy="261720"/>
          </a:xfrm>
          <a:prstGeom prst="rect">
            <a:avLst/>
          </a:prstGeom>
        </p:spPr>
      </p:pic>
    </p:spTree>
    <p:extLst>
      <p:ext uri="{BB962C8B-B14F-4D97-AF65-F5344CB8AC3E}">
        <p14:creationId xmlns:p14="http://schemas.microsoft.com/office/powerpoint/2010/main" val="158289738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77243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6680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1658112"/>
            <a:ext cx="5498592" cy="4336288"/>
          </a:xfrm>
        </p:spPr>
        <p:txBody>
          <a:bodyPr/>
          <a:lstStyle>
            <a:lvl1pPr>
              <a:spcBef>
                <a:spcPts val="0"/>
              </a:spcBef>
              <a:spcAft>
                <a:spcPts val="800"/>
              </a:spcAft>
              <a:defRPr/>
            </a:lvl1pPr>
            <a:lvl2pPr marL="0" indent="0">
              <a:spcBef>
                <a:spcPts val="0"/>
              </a:spcBef>
              <a:spcAft>
                <a:spcPts val="800"/>
              </a:spcAft>
              <a:buNone/>
              <a:defRPr/>
            </a:lvl2pPr>
            <a:lvl3pPr marL="268809" indent="0">
              <a:buNone/>
              <a:defRPr/>
            </a:lvl3pPr>
            <a:lvl4pPr marL="579952" indent="0">
              <a:buNone/>
              <a:defRPr/>
            </a:lvl4pPr>
            <a:lvl5pPr marL="84241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92608" y="1658112"/>
            <a:ext cx="5498592" cy="4336288"/>
          </a:xfrm>
        </p:spPr>
        <p:txBody>
          <a:bodyPr/>
          <a:lstStyle>
            <a:lvl1pPr>
              <a:spcBef>
                <a:spcPts val="0"/>
              </a:spcBef>
              <a:spcAft>
                <a:spcPts val="800"/>
              </a:spcAft>
              <a:defRPr/>
            </a:lvl1pPr>
            <a:lvl2pPr marL="0" indent="0">
              <a:spcBef>
                <a:spcPts val="0"/>
              </a:spcBef>
              <a:spcAft>
                <a:spcPts val="800"/>
              </a:spcAft>
              <a:buNone/>
              <a:defRPr/>
            </a:lvl2pPr>
            <a:lvl3pPr marL="268809" indent="0">
              <a:buNone/>
              <a:defRPr/>
            </a:lvl3pPr>
            <a:lvl4pPr marL="579952" indent="0">
              <a:buNone/>
              <a:defRPr/>
            </a:lvl4pPr>
            <a:lvl5pPr marL="84241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572395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92608" y="235635"/>
            <a:ext cx="5510784" cy="1072896"/>
          </a:xfrm>
        </p:spPr>
        <p:txBody>
          <a:bodyPr/>
          <a:lstStyle>
            <a:lvl1pPr>
              <a:lnSpc>
                <a:spcPts val="3200"/>
              </a:lnSpc>
              <a:spcAft>
                <a:spcPts val="1600"/>
              </a:spcAft>
              <a:defRPr sz="24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82880" y="1659939"/>
            <a:ext cx="5608320" cy="4323067"/>
          </a:xfrm>
        </p:spPr>
        <p:txBody>
          <a:bodyPr/>
          <a:lstStyle>
            <a:lvl1pPr>
              <a:lnSpc>
                <a:spcPts val="12800"/>
              </a:lnSpc>
              <a:spcAft>
                <a:spcPts val="0"/>
              </a:spcAft>
              <a:defRPr sz="12800" b="0" i="0">
                <a:latin typeface="IBM Plex Mono Light" panose="020B0409050000000000" pitchFamily="49" charset="77"/>
              </a:defRPr>
            </a:lvl1pPr>
          </a:lstStyle>
          <a:p>
            <a:pPr lvl="0"/>
            <a:r>
              <a:rPr lang="en-US"/>
              <a:t>Click to edit Master text styles</a:t>
            </a:r>
          </a:p>
        </p:txBody>
      </p:sp>
    </p:spTree>
    <p:extLst>
      <p:ext uri="{BB962C8B-B14F-4D97-AF65-F5344CB8AC3E}">
        <p14:creationId xmlns:p14="http://schemas.microsoft.com/office/powerpoint/2010/main" val="2105266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text (two column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12791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8" name="Text Placeholder 7"/>
          <p:cNvSpPr>
            <a:spLocks noGrp="1"/>
          </p:cNvSpPr>
          <p:nvPr>
            <p:ph type="body" sz="quarter" idx="12"/>
          </p:nvPr>
        </p:nvSpPr>
        <p:spPr>
          <a:xfrm>
            <a:off x="304800" y="1499617"/>
            <a:ext cx="5486400" cy="4781127"/>
          </a:xfrm>
        </p:spPr>
        <p:txBody>
          <a:bodyPr/>
          <a:lstStyle>
            <a:lvl1pPr>
              <a:spcBef>
                <a:spcPts val="0"/>
              </a:spcBef>
              <a:defRPr sz="186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6400800" y="1499617"/>
            <a:ext cx="5486400" cy="4781127"/>
          </a:xfrm>
        </p:spPr>
        <p:txBody>
          <a:bodyPr/>
          <a:lstStyle>
            <a:lvl1pPr>
              <a:spcBef>
                <a:spcPts val="0"/>
              </a:spcBef>
              <a:defRPr sz="186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7" name="Picture Placeholder 6"/>
          <p:cNvSpPr>
            <a:spLocks noGrp="1"/>
          </p:cNvSpPr>
          <p:nvPr>
            <p:ph type="pic" sz="quarter" idx="13"/>
          </p:nvPr>
        </p:nvSpPr>
        <p:spPr>
          <a:xfrm>
            <a:off x="6096000" y="0"/>
            <a:ext cx="6096000" cy="6858000"/>
          </a:xfrm>
        </p:spPr>
        <p:txBody>
          <a:bodyPr lIns="91440" tIns="91440" rIns="91440" bIns="91440"/>
          <a:lstStyle>
            <a:lvl1pPr>
              <a:defRPr baseline="0"/>
            </a:lvl1pPr>
          </a:lstStyle>
          <a:p>
            <a:r>
              <a:rPr lang="en-US" dirty="0"/>
              <a:t>Click icon to add picture</a:t>
            </a:r>
          </a:p>
        </p:txBody>
      </p:sp>
      <p:sp>
        <p:nvSpPr>
          <p:cNvPr id="2" name="Title 1"/>
          <p:cNvSpPr>
            <a:spLocks noGrp="1"/>
          </p:cNvSpPr>
          <p:nvPr>
            <p:ph type="title"/>
          </p:nvPr>
        </p:nvSpPr>
        <p:spPr>
          <a:xfrm>
            <a:off x="292608" y="235635"/>
            <a:ext cx="5510784" cy="1072896"/>
          </a:xfrm>
        </p:spPr>
        <p:txBody>
          <a:bodyPr/>
          <a:lstStyle>
            <a:lvl1pPr>
              <a:lnSpc>
                <a:spcPts val="3200"/>
              </a:lnSpc>
              <a:spcAft>
                <a:spcPts val="1600"/>
              </a:spcAft>
              <a:defRPr sz="24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82880" y="1659939"/>
            <a:ext cx="5608320" cy="4323067"/>
          </a:xfrm>
        </p:spPr>
        <p:txBody>
          <a:bodyPr/>
          <a:lstStyle>
            <a:lvl1pPr>
              <a:lnSpc>
                <a:spcPts val="12800"/>
              </a:lnSpc>
              <a:spcAft>
                <a:spcPts val="0"/>
              </a:spcAft>
              <a:defRPr sz="12800" b="0" i="0">
                <a:latin typeface="IBM Plex Mono Light" panose="020B0409050000000000" pitchFamily="49" charset="77"/>
              </a:defRPr>
            </a:lvl1pPr>
          </a:lstStyle>
          <a:p>
            <a:pPr lvl="0"/>
            <a:r>
              <a:rPr lang="en-US"/>
              <a:t>Click to edit Master text styles</a:t>
            </a:r>
          </a:p>
        </p:txBody>
      </p:sp>
    </p:spTree>
    <p:extLst>
      <p:ext uri="{BB962C8B-B14F-4D97-AF65-F5344CB8AC3E}">
        <p14:creationId xmlns:p14="http://schemas.microsoft.com/office/powerpoint/2010/main" val="58238644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182880" y="231649"/>
            <a:ext cx="11704229" cy="5735751"/>
          </a:xfrm>
        </p:spPr>
        <p:txBody>
          <a:bodyPr/>
          <a:lstStyle>
            <a:lvl1pPr>
              <a:lnSpc>
                <a:spcPts val="12800"/>
              </a:lnSpc>
              <a:spcAft>
                <a:spcPts val="0"/>
              </a:spcAft>
              <a:defRPr sz="12800" b="0" i="0">
                <a:latin typeface="IBM Plex Mono Light" panose="020B0409050000000000" pitchFamily="49" charset="77"/>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75770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7416712" cy="5760360"/>
          </a:xfrm>
        </p:spPr>
        <p:txBody>
          <a:bodyPr/>
          <a:lstStyle>
            <a:lvl1pPr>
              <a:spcAft>
                <a:spcPts val="2400"/>
              </a:spcAft>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25504271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lvl1pPr>
              <a:spcAft>
                <a:spcPts val="2400"/>
              </a:spcAft>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4"/>
            <a:ext cx="5498592"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086378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1658112"/>
            <a:ext cx="5498501"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92608" y="1658112"/>
            <a:ext cx="5498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8463849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1658112"/>
            <a:ext cx="5498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6"/>
          <p:cNvSpPr>
            <a:spLocks noGrp="1"/>
          </p:cNvSpPr>
          <p:nvPr>
            <p:ph sz="quarter" idx="13"/>
          </p:nvPr>
        </p:nvSpPr>
        <p:spPr>
          <a:xfrm>
            <a:off x="280416" y="1621536"/>
            <a:ext cx="5522976" cy="4372864"/>
          </a:xfrm>
        </p:spPr>
        <p:txBody>
          <a:bodyPr/>
          <a:lstStyle>
            <a:lvl1pPr>
              <a:lnSpc>
                <a:spcPts val="3733"/>
              </a:lnSpc>
              <a:spcAft>
                <a:spcPts val="2400"/>
              </a:spcAft>
              <a:defRPr sz="3200"/>
            </a:lvl1pPr>
          </a:lstStyle>
          <a:p>
            <a:pPr lvl="0"/>
            <a:r>
              <a:rPr lang="en-US"/>
              <a:t>Click to edit Master text styles</a:t>
            </a:r>
          </a:p>
        </p:txBody>
      </p:sp>
    </p:spTree>
    <p:extLst>
      <p:ext uri="{BB962C8B-B14F-4D97-AF65-F5344CB8AC3E}">
        <p14:creationId xmlns:p14="http://schemas.microsoft.com/office/powerpoint/2010/main" val="29014221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3340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6388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5"/>
          </p:nvPr>
        </p:nvSpPr>
        <p:spPr>
          <a:xfrm>
            <a:off x="9436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3836940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6096000" y="0"/>
            <a:ext cx="6096000" cy="6858000"/>
          </a:xfrm>
        </p:spPr>
        <p:txBody>
          <a:bodyPr lIns="91440" tIns="91440" rIns="91440" bIns="91440"/>
          <a:lstStyle/>
          <a:p>
            <a:r>
              <a:rPr lang="en-US" dirty="0"/>
              <a:t>Click icon to add picture</a:t>
            </a:r>
          </a:p>
        </p:txBody>
      </p:sp>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58112"/>
            <a:ext cx="5498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1186459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4"/>
            <a:ext cx="2450592"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p:nvPr>
        </p:nvSpPr>
        <p:spPr>
          <a:xfrm>
            <a:off x="9436608" y="268224"/>
            <a:ext cx="2450592"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683915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text (light background)">
    <p:spTree>
      <p:nvGrpSpPr>
        <p:cNvPr id="1" name=""/>
        <p:cNvGrpSpPr/>
        <p:nvPr/>
      </p:nvGrpSpPr>
      <p:grpSpPr>
        <a:xfrm>
          <a:off x="0" y="0"/>
          <a:ext cx="0" cy="0"/>
          <a:chOff x="0" y="0"/>
          <a:chExt cx="0" cy="0"/>
        </a:xfrm>
      </p:grpSpPr>
      <p:sp>
        <p:nvSpPr>
          <p:cNvPr id="8" name="Rectangle 7"/>
          <p:cNvSpPr/>
          <p:nvPr userDrawn="1"/>
        </p:nvSpPr>
        <p:spPr>
          <a:xfrm>
            <a:off x="6096000" y="0"/>
            <a:ext cx="6096000" cy="6858000"/>
          </a:xfrm>
          <a:prstGeom prst="rect">
            <a:avLst/>
          </a:prstGeom>
          <a:solidFill>
            <a:schemeClr val="tx2"/>
          </a:solidFill>
        </p:spPr>
        <p:txBody>
          <a:bodyPr wrap="square" lIns="0" tIns="0" rIns="0" bIns="0" rtlCol="0" anchor="ctr">
            <a:noAutofit/>
          </a:bodyPr>
          <a:lstStyle/>
          <a:p>
            <a:pPr algn="ctr"/>
            <a:endParaRPr lang="en-US" sz="1600" dirty="0">
              <a:solidFill>
                <a:srgbClr val="FFFFFF"/>
              </a:solidFill>
              <a:latin typeface="Arial"/>
              <a:cs typeface="Arial"/>
            </a:endParaRPr>
          </a:p>
        </p:txBody>
      </p:sp>
      <p:sp>
        <p:nvSpPr>
          <p:cNvPr id="2" name="Title 1"/>
          <p:cNvSpPr>
            <a:spLocks noGrp="1"/>
          </p:cNvSpPr>
          <p:nvPr>
            <p:ph type="title"/>
          </p:nvPr>
        </p:nvSpPr>
        <p:spPr>
          <a:xfrm>
            <a:off x="280416" y="234040"/>
            <a:ext cx="5522885"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buClr>
                <a:schemeClr val="tx1"/>
              </a:buCl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4"/>
            <a:ext cx="5498592" cy="572617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996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268224"/>
            <a:ext cx="5486400" cy="66954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dirty="0"/>
          </a:p>
        </p:txBody>
      </p:sp>
      <p:sp>
        <p:nvSpPr>
          <p:cNvPr id="6" name="Content Placeholder 5"/>
          <p:cNvSpPr>
            <a:spLocks noGrp="1"/>
          </p:cNvSpPr>
          <p:nvPr>
            <p:ph sz="quarter" idx="12"/>
          </p:nvPr>
        </p:nvSpPr>
        <p:spPr>
          <a:xfrm>
            <a:off x="304800" y="1327358"/>
            <a:ext cx="5486400" cy="4916809"/>
          </a:xfrm>
        </p:spPr>
        <p:txBody>
          <a:bodyPr/>
          <a:lstStyle>
            <a:lvl1pPr>
              <a:defRPr sz="3200"/>
            </a:lvl1pPr>
          </a:lstStyle>
          <a:p>
            <a:pPr lvl="0"/>
            <a:r>
              <a:rPr lang="en-US"/>
              <a:t>Click to edit Master text styles</a:t>
            </a:r>
          </a:p>
        </p:txBody>
      </p:sp>
      <p:sp>
        <p:nvSpPr>
          <p:cNvPr id="8" name="Content Placeholder 7"/>
          <p:cNvSpPr>
            <a:spLocks noGrp="1"/>
          </p:cNvSpPr>
          <p:nvPr>
            <p:ph sz="quarter" idx="13"/>
          </p:nvPr>
        </p:nvSpPr>
        <p:spPr>
          <a:xfrm>
            <a:off x="6400800" y="1488865"/>
            <a:ext cx="5486400" cy="4755303"/>
          </a:xfrm>
        </p:spPr>
        <p:txBody>
          <a:bodyPr/>
          <a:lstStyle>
            <a:lvl1pPr>
              <a:defRPr sz="1867"/>
            </a:lvl1pPr>
            <a:lvl2pPr>
              <a:defRPr sz="1867"/>
            </a:lvl2pPr>
            <a:lvl3pPr>
              <a:defRPr sz="1867"/>
            </a:lvl3pPr>
            <a:lvl4pPr>
              <a:defRPr sz="1867"/>
            </a:lvl4pPr>
            <a:lvl5pPr>
              <a:defRPr sz="18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6096000" y="0"/>
            <a:ext cx="6096000" cy="6858000"/>
          </a:xfrm>
        </p:spPr>
        <p:txBody>
          <a:bodyPr lIns="91440" tIns="91440" rIns="91440" bIns="91440"/>
          <a:lstStyle/>
          <a:p>
            <a:r>
              <a:rPr lang="en-US" dirty="0"/>
              <a:t>Click icon to add picture</a:t>
            </a:r>
          </a:p>
        </p:txBody>
      </p:sp>
      <p:sp>
        <p:nvSpPr>
          <p:cNvPr id="2" name="Title 1"/>
          <p:cNvSpPr>
            <a:spLocks noGrp="1"/>
          </p:cNvSpPr>
          <p:nvPr>
            <p:ph type="title"/>
          </p:nvPr>
        </p:nvSpPr>
        <p:spPr>
          <a:xfrm>
            <a:off x="280416" y="234040"/>
            <a:ext cx="5522976"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1523556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0049135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7368377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6096000" y="0"/>
            <a:ext cx="6096000" cy="3429000"/>
          </a:xfrm>
          <a:solidFill>
            <a:schemeClr val="accent1"/>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12" name="Content Placeholder 13"/>
          <p:cNvSpPr>
            <a:spLocks noGrp="1"/>
          </p:cNvSpPr>
          <p:nvPr>
            <p:ph sz="quarter" idx="19"/>
          </p:nvPr>
        </p:nvSpPr>
        <p:spPr>
          <a:xfrm>
            <a:off x="6096000" y="3426883"/>
            <a:ext cx="6096000" cy="3431116"/>
          </a:xfrm>
          <a:solidFill>
            <a:schemeClr val="accent1"/>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58112"/>
            <a:ext cx="5498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8366157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6" name="Content Placeholder 5"/>
          <p:cNvSpPr>
            <a:spLocks noGrp="1"/>
          </p:cNvSpPr>
          <p:nvPr>
            <p:ph sz="quarter" idx="17"/>
          </p:nvPr>
        </p:nvSpPr>
        <p:spPr>
          <a:xfrm>
            <a:off x="6096000" y="0"/>
            <a:ext cx="3048000" cy="3429000"/>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2" name="Title 1"/>
          <p:cNvSpPr>
            <a:spLocks noGrp="1"/>
          </p:cNvSpPr>
          <p:nvPr>
            <p:ph type="title"/>
          </p:nvPr>
        </p:nvSpPr>
        <p:spPr>
          <a:xfrm>
            <a:off x="0" y="-1"/>
            <a:ext cx="6096000" cy="3429001"/>
          </a:xfrm>
          <a:solidFill>
            <a:schemeClr val="bg1"/>
          </a:solidFill>
        </p:spPr>
        <p:txBody>
          <a:bodyPr lIns="210312" tIns="173736" rIns="228600" bIns="228600"/>
          <a:lstStyle>
            <a:lvl1pPr>
              <a:lnSpc>
                <a:spcPts val="3733"/>
              </a:lnSpc>
              <a:defRPr>
                <a:solidFill>
                  <a:schemeClr val="tx1"/>
                </a:solidFill>
              </a:defRPr>
            </a:lvl1pPr>
          </a:lstStyle>
          <a:p>
            <a:r>
              <a:rPr lang="en-US"/>
              <a:t>Click to edit Master title style</a:t>
            </a:r>
            <a:endParaRPr lang="en-US" dirty="0"/>
          </a:p>
        </p:txBody>
      </p:sp>
      <p:sp>
        <p:nvSpPr>
          <p:cNvPr id="11" name="Content Placeholder 10"/>
          <p:cNvSpPr>
            <a:spLocks noGrp="1"/>
          </p:cNvSpPr>
          <p:nvPr>
            <p:ph sz="quarter" idx="18"/>
          </p:nvPr>
        </p:nvSpPr>
        <p:spPr>
          <a:xfrm>
            <a:off x="9144000" y="0"/>
            <a:ext cx="3048000" cy="3429000"/>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4" name="Content Placeholder 13"/>
          <p:cNvSpPr>
            <a:spLocks noGrp="1"/>
          </p:cNvSpPr>
          <p:nvPr>
            <p:ph sz="quarter" idx="19"/>
          </p:nvPr>
        </p:nvSpPr>
        <p:spPr>
          <a:xfrm>
            <a:off x="6096000" y="3426883"/>
            <a:ext cx="6096000" cy="3431116"/>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7" name="Content Placeholder 6"/>
          <p:cNvSpPr>
            <a:spLocks noGrp="1"/>
          </p:cNvSpPr>
          <p:nvPr>
            <p:ph sz="quarter" idx="20"/>
          </p:nvPr>
        </p:nvSpPr>
        <p:spPr>
          <a:xfrm>
            <a:off x="0" y="3426883"/>
            <a:ext cx="6096000" cy="3431116"/>
          </a:xfrm>
          <a:solidFill>
            <a:schemeClr val="bg1"/>
          </a:solidFill>
        </p:spPr>
        <p:txBody>
          <a:bodyPr lIns="219456" tIns="201168" rIns="228600" bIns="228600"/>
          <a:lstStyle>
            <a:lvl1pPr>
              <a:defRPr>
                <a:solidFill>
                  <a:schemeClr val="tx1"/>
                </a:solidFill>
              </a:defRPr>
            </a:lvl1pPr>
          </a:lstStyle>
          <a:p>
            <a:pPr lvl="0"/>
            <a:r>
              <a:rPr lang="en-US"/>
              <a:t>Click to edit Master text styles</a:t>
            </a:r>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03343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6096000" y="3426883"/>
            <a:ext cx="3048000" cy="3431117"/>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0" name="Content Placeholder 10"/>
          <p:cNvSpPr>
            <a:spLocks noGrp="1"/>
          </p:cNvSpPr>
          <p:nvPr>
            <p:ph sz="quarter" idx="18"/>
          </p:nvPr>
        </p:nvSpPr>
        <p:spPr>
          <a:xfrm>
            <a:off x="9144000" y="3426883"/>
            <a:ext cx="3048000" cy="3431117"/>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2" name="Content Placeholder 13"/>
          <p:cNvSpPr>
            <a:spLocks noGrp="1"/>
          </p:cNvSpPr>
          <p:nvPr>
            <p:ph sz="quarter" idx="19"/>
          </p:nvPr>
        </p:nvSpPr>
        <p:spPr>
          <a:xfrm>
            <a:off x="3048001" y="3426883"/>
            <a:ext cx="3048000" cy="3431116"/>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3" name="Content Placeholder 6"/>
          <p:cNvSpPr>
            <a:spLocks noGrp="1"/>
          </p:cNvSpPr>
          <p:nvPr>
            <p:ph sz="quarter" idx="20"/>
          </p:nvPr>
        </p:nvSpPr>
        <p:spPr>
          <a:xfrm>
            <a:off x="0" y="3426883"/>
            <a:ext cx="3048000" cy="3431116"/>
          </a:xfrm>
          <a:solidFill>
            <a:schemeClr val="accent2"/>
          </a:solidFill>
        </p:spPr>
        <p:txBody>
          <a:bodyPr lIns="219456" tIns="201168" rIns="228600" bIns="228600"/>
          <a:lstStyle>
            <a:lvl1pPr>
              <a:defRPr>
                <a:solidFill>
                  <a:schemeClr val="tx1"/>
                </a:solidFill>
              </a:defRPr>
            </a:lvl1pPr>
          </a:lstStyle>
          <a:p>
            <a:pPr lvl="0"/>
            <a:r>
              <a:rPr lang="en-US"/>
              <a:t>Click to edit Master text styles</a:t>
            </a:r>
          </a:p>
        </p:txBody>
      </p:sp>
      <p:sp>
        <p:nvSpPr>
          <p:cNvPr id="2" name="Title 1"/>
          <p:cNvSpPr>
            <a:spLocks noGrp="1"/>
          </p:cNvSpPr>
          <p:nvPr>
            <p:ph type="title"/>
          </p:nvPr>
        </p:nvSpPr>
        <p:spPr>
          <a:xfrm>
            <a:off x="0" y="-1"/>
            <a:ext cx="12192000" cy="3425951"/>
          </a:xfrm>
          <a:solidFill>
            <a:schemeClr val="bg1"/>
          </a:solidFill>
        </p:spPr>
        <p:txBody>
          <a:bodyPr lIns="182880" tIns="137160" rIns="228600" bIns="228600"/>
          <a:lstStyle>
            <a:lvl1pPr>
              <a:lnSpc>
                <a:spcPts val="7200"/>
              </a:lnSpc>
              <a:defRPr sz="64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grpSp>
        <p:nvGrpSpPr>
          <p:cNvPr id="11" name="Group 10">
            <a:extLst>
              <a:ext uri="{FF2B5EF4-FFF2-40B4-BE49-F238E27FC236}">
                <a16:creationId xmlns:a16="http://schemas.microsoft.com/office/drawing/2014/main" id="{9FBC05E3-BFBC-1042-908B-8935A5D68AAE}"/>
              </a:ext>
            </a:extLst>
          </p:cNvPr>
          <p:cNvGrpSpPr/>
          <p:nvPr userDrawn="1"/>
        </p:nvGrpSpPr>
        <p:grpSpPr>
          <a:xfrm>
            <a:off x="6118789" y="3707363"/>
            <a:ext cx="3013816" cy="2287037"/>
            <a:chOff x="4572000" y="242596"/>
            <a:chExt cx="2260362" cy="4253204"/>
          </a:xfrm>
        </p:grpSpPr>
        <p:cxnSp>
          <p:nvCxnSpPr>
            <p:cNvPr id="14" name="Straight Connector 13">
              <a:extLst>
                <a:ext uri="{FF2B5EF4-FFF2-40B4-BE49-F238E27FC236}">
                  <a16:creationId xmlns:a16="http://schemas.microsoft.com/office/drawing/2014/main" id="{7C410B0C-22E6-104D-A9BD-979C9F181A02}"/>
                </a:ext>
              </a:extLst>
            </p:cNvPr>
            <p:cNvCxnSpPr>
              <a:cxnSpLocks/>
            </p:cNvCxnSpPr>
            <p:nvPr/>
          </p:nvCxnSpPr>
          <p:spPr bwMode="auto">
            <a:xfrm>
              <a:off x="4572000"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A626806-2181-514D-959F-CA9B19E77D8E}"/>
                </a:ext>
              </a:extLst>
            </p:cNvPr>
            <p:cNvCxnSpPr>
              <a:cxnSpLocks/>
            </p:cNvCxnSpPr>
            <p:nvPr/>
          </p:nvCxnSpPr>
          <p:spPr bwMode="auto">
            <a:xfrm>
              <a:off x="6832362"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cxnSp>
        <p:nvCxnSpPr>
          <p:cNvPr id="16" name="Straight Connector 15">
            <a:extLst>
              <a:ext uri="{FF2B5EF4-FFF2-40B4-BE49-F238E27FC236}">
                <a16:creationId xmlns:a16="http://schemas.microsoft.com/office/drawing/2014/main" id="{665B14B5-A411-9F4C-8DC1-E71FB09456B7}"/>
              </a:ext>
            </a:extLst>
          </p:cNvPr>
          <p:cNvCxnSpPr>
            <a:cxnSpLocks/>
          </p:cNvCxnSpPr>
          <p:nvPr userDrawn="1"/>
        </p:nvCxnSpPr>
        <p:spPr bwMode="auto">
          <a:xfrm>
            <a:off x="3070788" y="3707363"/>
            <a:ext cx="0" cy="2287037"/>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78525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white box) over image(s)">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0" y="1718733"/>
            <a:ext cx="12192000" cy="5139267"/>
          </a:xfrm>
        </p:spPr>
        <p:txBody>
          <a:bodyPr lIns="91440" tIns="91440" rIns="91440" bIns="91440"/>
          <a:lstStyle/>
          <a:p>
            <a:r>
              <a:rPr lang="en-US" dirty="0"/>
              <a:t>Click icon to add picture</a:t>
            </a:r>
          </a:p>
        </p:txBody>
      </p:sp>
      <p:sp>
        <p:nvSpPr>
          <p:cNvPr id="2" name="Title 1"/>
          <p:cNvSpPr>
            <a:spLocks noGrp="1"/>
          </p:cNvSpPr>
          <p:nvPr>
            <p:ph type="title"/>
          </p:nvPr>
        </p:nvSpPr>
        <p:spPr>
          <a:xfrm>
            <a:off x="0" y="0"/>
            <a:ext cx="12192000" cy="1718733"/>
          </a:xfrm>
          <a:solidFill>
            <a:schemeClr val="bg1"/>
          </a:solidFill>
        </p:spPr>
        <p:txBody>
          <a:bodyPr lIns="210312" tIns="173736" rIns="228600" bIns="228600"/>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8296731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xt (white box) over image(s)">
    <p:spTree>
      <p:nvGrpSpPr>
        <p:cNvPr id="1" name=""/>
        <p:cNvGrpSpPr/>
        <p:nvPr/>
      </p:nvGrpSpPr>
      <p:grpSpPr>
        <a:xfrm>
          <a:off x="0" y="0"/>
          <a:ext cx="0" cy="0"/>
          <a:chOff x="0" y="0"/>
          <a:chExt cx="0" cy="0"/>
        </a:xfrm>
      </p:grpSpPr>
      <p:sp>
        <p:nvSpPr>
          <p:cNvPr id="9" name="Picture Placeholder 8"/>
          <p:cNvSpPr>
            <a:spLocks noGrp="1"/>
          </p:cNvSpPr>
          <p:nvPr>
            <p:ph type="pic" sz="quarter" idx="14"/>
          </p:nvPr>
        </p:nvSpPr>
        <p:spPr>
          <a:xfrm>
            <a:off x="0" y="0"/>
            <a:ext cx="12192000" cy="5130800"/>
          </a:xfrm>
        </p:spPr>
        <p:txBody>
          <a:bodyPr lIns="91440" tIns="91440" rIns="91440" bIns="91440"/>
          <a:lstStyle/>
          <a:p>
            <a:r>
              <a:rPr lang="en-US" dirty="0"/>
              <a:t>Click icon to add picture</a:t>
            </a:r>
          </a:p>
        </p:txBody>
      </p:sp>
      <p:sp>
        <p:nvSpPr>
          <p:cNvPr id="6" name="Text Placeholder 5"/>
          <p:cNvSpPr>
            <a:spLocks noGrp="1"/>
          </p:cNvSpPr>
          <p:nvPr>
            <p:ph type="body" sz="quarter" idx="12"/>
          </p:nvPr>
        </p:nvSpPr>
        <p:spPr>
          <a:xfrm>
            <a:off x="-3" y="5130800"/>
            <a:ext cx="5791203" cy="863600"/>
          </a:xfrm>
          <a:solidFill>
            <a:schemeClr val="bg1"/>
          </a:solidFill>
        </p:spPr>
        <p:txBody>
          <a:bodyPr lIns="219456" tIns="201168" rIns="228600" bIns="228600"/>
          <a:lstStyle>
            <a:lvl1pPr>
              <a:lnSpc>
                <a:spcPts val="2133"/>
              </a:lnSpc>
              <a:buClr>
                <a:schemeClr val="tx1"/>
              </a:buClr>
              <a:defRPr>
                <a:solidFill>
                  <a:schemeClr val="tx1"/>
                </a:solidFill>
              </a:defRPr>
            </a:lvl1pPr>
            <a:lvl2pPr>
              <a:lnSpc>
                <a:spcPts val="2133"/>
              </a:lnSpc>
              <a:buClr>
                <a:schemeClr val="tx1"/>
              </a:buClr>
              <a:defRPr sz="1200">
                <a:solidFill>
                  <a:schemeClr val="tx1"/>
                </a:solidFill>
              </a:defRPr>
            </a:lvl2pPr>
            <a:lvl3pPr>
              <a:lnSpc>
                <a:spcPts val="2133"/>
              </a:lnSpc>
              <a:buClr>
                <a:schemeClr val="tx1"/>
              </a:buClr>
              <a:defRPr sz="1200">
                <a:solidFill>
                  <a:schemeClr val="tx1"/>
                </a:solidFill>
              </a:defRPr>
            </a:lvl3pPr>
            <a:lvl4pPr>
              <a:lnSpc>
                <a:spcPts val="2133"/>
              </a:lnSpc>
              <a:buClr>
                <a:schemeClr val="tx1"/>
              </a:buClr>
              <a:defRPr sz="1200">
                <a:solidFill>
                  <a:schemeClr val="tx1"/>
                </a:solidFill>
              </a:defRPr>
            </a:lvl4pPr>
            <a:lvl5pPr>
              <a:lnSpc>
                <a:spcPts val="2133"/>
              </a:lnSpc>
              <a:buClr>
                <a:schemeClr val="tx1"/>
              </a:buCl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369330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0"/>
          <p:cNvSpPr>
            <a:spLocks noGrp="1"/>
          </p:cNvSpPr>
          <p:nvPr>
            <p:ph sz="quarter" idx="12"/>
          </p:nvPr>
        </p:nvSpPr>
        <p:spPr>
          <a:xfrm>
            <a:off x="0" y="0"/>
            <a:ext cx="3048000" cy="6864096"/>
          </a:xfrm>
          <a:solidFill>
            <a:schemeClr val="bg1"/>
          </a:solidFill>
        </p:spPr>
        <p:txBody>
          <a:bodyPr lIns="219456" tIns="201168" rIns="228600" bIns="228600"/>
          <a:lstStyle>
            <a:lvl1pPr>
              <a:buClr>
                <a:schemeClr val="bg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3"/>
          </p:nvPr>
        </p:nvSpPr>
        <p:spPr>
          <a:xfrm>
            <a:off x="3048000" y="0"/>
            <a:ext cx="3048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5"/>
          <p:cNvSpPr>
            <a:spLocks noGrp="1"/>
          </p:cNvSpPr>
          <p:nvPr>
            <p:ph sz="quarter" idx="14"/>
          </p:nvPr>
        </p:nvSpPr>
        <p:spPr>
          <a:xfrm>
            <a:off x="6096000" y="0"/>
            <a:ext cx="3048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7"/>
          <p:cNvSpPr>
            <a:spLocks noGrp="1"/>
          </p:cNvSpPr>
          <p:nvPr>
            <p:ph sz="quarter" idx="15"/>
          </p:nvPr>
        </p:nvSpPr>
        <p:spPr>
          <a:xfrm>
            <a:off x="9144000" y="0"/>
            <a:ext cx="3048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cxnSp>
        <p:nvCxnSpPr>
          <p:cNvPr id="8" name="Straight Connector 7">
            <a:extLst>
              <a:ext uri="{FF2B5EF4-FFF2-40B4-BE49-F238E27FC236}">
                <a16:creationId xmlns:a16="http://schemas.microsoft.com/office/drawing/2014/main" id="{DEC9313E-CCA7-6044-B182-A66B755ACC4F}"/>
              </a:ext>
            </a:extLst>
          </p:cNvPr>
          <p:cNvCxnSpPr>
            <a:cxnSpLocks/>
          </p:cNvCxnSpPr>
          <p:nvPr userDrawn="1"/>
        </p:nvCxnSpPr>
        <p:spPr bwMode="auto">
          <a:xfrm>
            <a:off x="6096000" y="323461"/>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91E82AF-22D6-8E46-8DB8-87C3701133F9}"/>
              </a:ext>
            </a:extLst>
          </p:cNvPr>
          <p:cNvCxnSpPr>
            <a:cxnSpLocks/>
          </p:cNvCxnSpPr>
          <p:nvPr userDrawn="1"/>
        </p:nvCxnSpPr>
        <p:spPr bwMode="auto">
          <a:xfrm>
            <a:off x="9144000" y="323461"/>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7590057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80416" y="231648"/>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6"/>
          <p:cNvSpPr>
            <a:spLocks noGrp="1"/>
          </p:cNvSpPr>
          <p:nvPr>
            <p:ph sz="quarter" idx="13"/>
          </p:nvPr>
        </p:nvSpPr>
        <p:spPr>
          <a:xfrm>
            <a:off x="3352800" y="1658112"/>
            <a:ext cx="8534400"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6750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title, text (four columns)">
    <p:bg>
      <p:bgPr>
        <a:solidFill>
          <a:srgbClr val="2B2B2B"/>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0" y="548640"/>
            <a:ext cx="8534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6" name="Text Placeholder 5"/>
          <p:cNvSpPr>
            <a:spLocks noGrp="1"/>
          </p:cNvSpPr>
          <p:nvPr>
            <p:ph type="body" sz="quarter" idx="12"/>
          </p:nvPr>
        </p:nvSpPr>
        <p:spPr>
          <a:xfrm>
            <a:off x="6400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304800" y="268225"/>
            <a:ext cx="5486400" cy="400049"/>
          </a:xfrm>
        </p:spPr>
        <p:txBody>
          <a:bodyPr/>
          <a:lstStyle>
            <a:lvl1pPr>
              <a:defRPr sz="1467"/>
            </a:lvl1pPr>
          </a:lstStyle>
          <a:p>
            <a:pPr lvl="0"/>
            <a:r>
              <a:rPr lang="en-US"/>
              <a:t>Click to edit Master text styles</a:t>
            </a:r>
          </a:p>
        </p:txBody>
      </p:sp>
      <p:sp>
        <p:nvSpPr>
          <p:cNvPr id="7" name="Text Placeholder 6"/>
          <p:cNvSpPr>
            <a:spLocks noGrp="1"/>
          </p:cNvSpPr>
          <p:nvPr>
            <p:ph type="body" sz="quarter" idx="14"/>
          </p:nvPr>
        </p:nvSpPr>
        <p:spPr>
          <a:xfrm>
            <a:off x="304800" y="1457959"/>
            <a:ext cx="2438400" cy="4786207"/>
          </a:xfrm>
        </p:spPr>
        <p:txBody>
          <a:bodyPr/>
          <a:lstStyle>
            <a:lvl1pPr>
              <a:spcBef>
                <a:spcPts val="1467"/>
              </a:spcBef>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3352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9448800" y="1457959"/>
            <a:ext cx="2438400" cy="4786207"/>
          </a:xfrm>
        </p:spPr>
        <p:txBody>
          <a:bodyPr/>
          <a:lstStyle>
            <a:lvl1pPr>
              <a:defRPr sz="2133"/>
            </a:lvl1pPr>
            <a:lvl2pPr marL="0" indent="0">
              <a:spcBef>
                <a:spcPts val="1467"/>
              </a:spcBef>
              <a:buFontTx/>
              <a:buNone/>
              <a:defRPr sz="1467"/>
            </a:lvl2pPr>
            <a:lvl3pPr>
              <a:defRPr sz="1467"/>
            </a:lvl3pPr>
            <a:lvl4pPr>
              <a:defRPr sz="1467"/>
            </a:lvl4pPr>
            <a:lvl5pPr>
              <a:defRPr sz="14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80416" y="231648"/>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292608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6096000" y="0"/>
            <a:ext cx="6096000" cy="6858000"/>
          </a:xfrm>
        </p:spPr>
        <p:txBody>
          <a:bodyPr lIns="91440" tIns="91440" rIns="91440" bIns="91440"/>
          <a:lstStyle/>
          <a:p>
            <a:r>
              <a:rPr lang="en-US" dirty="0"/>
              <a:t>Click icon to add picture</a:t>
            </a:r>
          </a:p>
        </p:txBody>
      </p:sp>
      <p:sp>
        <p:nvSpPr>
          <p:cNvPr id="2" name="Title 1"/>
          <p:cNvSpPr>
            <a:spLocks noGrp="1"/>
          </p:cNvSpPr>
          <p:nvPr>
            <p:ph type="title"/>
          </p:nvPr>
        </p:nvSpPr>
        <p:spPr>
          <a:xfrm>
            <a:off x="280416" y="231648"/>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5"/>
          </p:nvPr>
        </p:nvSpPr>
        <p:spPr>
          <a:xfrm>
            <a:off x="3340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782446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80416" y="231648"/>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3340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hasCustomPrompt="1"/>
          </p:nvPr>
        </p:nvSpPr>
        <p:spPr>
          <a:xfrm>
            <a:off x="6374384" y="1633728"/>
            <a:ext cx="5512725" cy="4372864"/>
          </a:xfrm>
        </p:spPr>
        <p:txBody>
          <a:bodyPr/>
          <a:lstStyle>
            <a:lvl1pPr>
              <a:lnSpc>
                <a:spcPts val="3733"/>
              </a:lnSpc>
              <a:spcAft>
                <a:spcPts val="2400"/>
              </a:spcAft>
              <a:defRPr sz="3200" b="0" i="0">
                <a:latin typeface="IBM Plex Mono Light" panose="020B0409050000000000" pitchFamily="49" charset="77"/>
              </a:defRPr>
            </a:lvl1pPr>
            <a:lvl2pPr>
              <a:defRPr b="0" i="0">
                <a:latin typeface="IBM Plex Mono Light" panose="020B0409050000000000" pitchFamily="49" charset="77"/>
              </a:defRPr>
            </a:lvl2pPr>
            <a:lvl3pPr>
              <a:defRPr b="0" i="0">
                <a:latin typeface="IBM Plex Mono Light" panose="020B0409050000000000" pitchFamily="49" charset="77"/>
              </a:defRPr>
            </a:lvl3pPr>
            <a:lvl4pPr>
              <a:defRPr b="0" i="0">
                <a:latin typeface="IBM Plex Mono Light" panose="020B0409050000000000" pitchFamily="49" charset="77"/>
              </a:defRPr>
            </a:lvl4pPr>
            <a:lvl5pPr>
              <a:defRPr b="0" i="0">
                <a:latin typeface="IBM Plex Mono Light" panose="020B0409050000000000" pitchFamily="49"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8063272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268224"/>
            <a:ext cx="2450592" cy="5726176"/>
          </a:xfrm>
        </p:spPr>
        <p:txBody>
          <a:bodyPr/>
          <a:lstStyle>
            <a:lvl4pPr>
              <a:defRPr>
                <a:solidFill>
                  <a:schemeClr val="tx1"/>
                </a:solidFill>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3340608" y="268224"/>
            <a:ext cx="8546501" cy="5726176"/>
          </a:xfrm>
        </p:spPr>
        <p:txBody>
          <a:bodyPr lIns="0" tIns="0" rIns="91440" bIns="91440"/>
          <a:lstStyle/>
          <a:p>
            <a:r>
              <a:rPr lang="en-US" dirty="0"/>
              <a:t>Click icon to add table</a:t>
            </a:r>
          </a:p>
        </p:txBody>
      </p:sp>
    </p:spTree>
    <p:extLst>
      <p:ext uri="{BB962C8B-B14F-4D97-AF65-F5344CB8AC3E}">
        <p14:creationId xmlns:p14="http://schemas.microsoft.com/office/powerpoint/2010/main" val="369940440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89820495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6937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80416" y="234463"/>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37339"/>
            <a:ext cx="5498592" cy="4357060"/>
          </a:xfrm>
        </p:spPr>
        <p:txBody>
          <a:bodyPr/>
          <a:lstStyle>
            <a:lvl1pPr>
              <a:spcBef>
                <a:spcPts val="0"/>
              </a:spcBef>
              <a:defRPr sz="1333"/>
            </a:lvl1pPr>
            <a:lvl2pPr marL="0" indent="0">
              <a:spcBef>
                <a:spcPts val="0"/>
              </a:spcBef>
              <a:buNone/>
              <a:defRPr/>
            </a:lvl2pPr>
            <a:lvl3pPr marL="268809" indent="0">
              <a:buNone/>
              <a:defRPr/>
            </a:lvl3pPr>
            <a:lvl4pPr marL="579952" indent="0">
              <a:buNone/>
              <a:defRPr/>
            </a:lvl4pPr>
            <a:lvl5pPr marL="842412" indent="0">
              <a:buNone/>
              <a:defRPr/>
            </a:lvl5pPr>
          </a:lstStyle>
          <a:p>
            <a:pPr lvl="0"/>
            <a:r>
              <a:rPr lang="en-US"/>
              <a:t>Click to edit Master text styles</a:t>
            </a:r>
          </a:p>
        </p:txBody>
      </p:sp>
    </p:spTree>
    <p:extLst>
      <p:ext uri="{BB962C8B-B14F-4D97-AF65-F5344CB8AC3E}">
        <p14:creationId xmlns:p14="http://schemas.microsoft.com/office/powerpoint/2010/main" val="387493668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pic>
        <p:nvPicPr>
          <p:cNvPr id="5" name="Picture 4"/>
          <p:cNvPicPr>
            <a:picLocks noChangeAspect="1"/>
          </p:cNvPicPr>
          <p:nvPr userDrawn="1"/>
        </p:nvPicPr>
        <p:blipFill>
          <a:blip r:embed="rId2"/>
          <a:stretch>
            <a:fillRect/>
          </a:stretch>
        </p:blipFill>
        <p:spPr>
          <a:xfrm>
            <a:off x="5243854" y="3089003"/>
            <a:ext cx="1704293" cy="679995"/>
          </a:xfrm>
          <a:prstGeom prst="rect">
            <a:avLst/>
          </a:prstGeom>
        </p:spPr>
      </p:pic>
    </p:spTree>
    <p:extLst>
      <p:ext uri="{BB962C8B-B14F-4D97-AF65-F5344CB8AC3E}">
        <p14:creationId xmlns:p14="http://schemas.microsoft.com/office/powerpoint/2010/main" val="1881027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text, half-image">
    <p:bg>
      <p:bgPr>
        <a:solidFill>
          <a:srgbClr val="2B2B2B"/>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548640"/>
            <a:ext cx="5486400" cy="85344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
        <p:nvSpPr>
          <p:cNvPr id="7" name="Text Placeholder 6"/>
          <p:cNvSpPr>
            <a:spLocks noGrp="1"/>
          </p:cNvSpPr>
          <p:nvPr>
            <p:ph type="body" sz="quarter" idx="14"/>
          </p:nvPr>
        </p:nvSpPr>
        <p:spPr>
          <a:xfrm>
            <a:off x="304800" y="1463040"/>
            <a:ext cx="5486400" cy="4781127"/>
          </a:xfrm>
        </p:spPr>
        <p:txBody>
          <a:bodyPr/>
          <a:lstStyle>
            <a:lvl1pPr>
              <a:defRPr sz="2133"/>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image">
    <p:bg>
      <p:bgPr>
        <a:solidFill>
          <a:srgbClr val="2B2B2B"/>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6096000" y="0"/>
            <a:ext cx="6096000" cy="6858000"/>
          </a:xfrm>
        </p:spPr>
        <p:txBody>
          <a:bodyPr/>
          <a:lstStyle/>
          <a:p>
            <a:r>
              <a:rPr lang="en-US" dirty="0"/>
              <a:t>Drag picture to placeholder or click icon to add</a:t>
            </a:r>
          </a:p>
        </p:txBody>
      </p:sp>
      <p:sp>
        <p:nvSpPr>
          <p:cNvPr id="2" name="Title 1"/>
          <p:cNvSpPr>
            <a:spLocks noGrp="1"/>
          </p:cNvSpPr>
          <p:nvPr>
            <p:ph type="title"/>
          </p:nvPr>
        </p:nvSpPr>
        <p:spPr>
          <a:xfrm>
            <a:off x="304800" y="268225"/>
            <a:ext cx="5486400" cy="587053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dirty="0"/>
          </a:p>
        </p:txBody>
      </p:sp>
    </p:spTree>
    <p:custDataLst>
      <p:tags r:id="rId1"/>
    </p:custData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image" Target="../media/image1.png"/><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tags" Target="../tags/tag25.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theme" Target="../theme/theme2.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33" Type="http://schemas.openxmlformats.org/officeDocument/2006/relationships/theme" Target="../theme/theme3.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32" Type="http://schemas.openxmlformats.org/officeDocument/2006/relationships/slideLayout" Target="../slideLayouts/slideLayout77.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slideLayout" Target="../slideLayouts/slideLayout76.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slideLayout" Target="../slideLayouts/slideLayout75.xml"/><Relationship Id="rId8"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2B2B2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68225"/>
            <a:ext cx="5486400" cy="5988135"/>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6400800" y="256033"/>
            <a:ext cx="54864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9144000" y="6435307"/>
            <a:ext cx="2743200" cy="182880"/>
          </a:xfrm>
          <a:prstGeom prst="rect">
            <a:avLst/>
          </a:prstGeom>
        </p:spPr>
        <p:txBody>
          <a:bodyPr vert="horz" lIns="0" tIns="0" rIns="0" bIns="0" rtlCol="0" anchor="ctr"/>
          <a:lstStyle>
            <a:lvl1pPr algn="r">
              <a:defRPr sz="800" baseline="0">
                <a:solidFill>
                  <a:schemeClr val="bg2"/>
                </a:solidFill>
                <a:latin typeface="+mn-lt"/>
                <a:ea typeface="Arial" charset="0"/>
                <a:cs typeface="Arial" charset="0"/>
              </a:defRPr>
            </a:lvl1pPr>
          </a:lstStyle>
          <a:p>
            <a:fld id="{3FD999D4-B456-9943-89B7-30D56181CE18}" type="slidenum">
              <a:rPr lang="en-US" smtClean="0"/>
              <a:pPr/>
              <a:t>‹#›</a:t>
            </a:fld>
            <a:endParaRPr lang="en-US" dirty="0"/>
          </a:p>
        </p:txBody>
      </p:sp>
      <p:pic>
        <p:nvPicPr>
          <p:cNvPr id="5" name="Picture 4">
            <a:extLst>
              <a:ext uri="{FF2B5EF4-FFF2-40B4-BE49-F238E27FC236}">
                <a16:creationId xmlns:a16="http://schemas.microsoft.com/office/drawing/2014/main" id="{90D00697-9282-41EE-AE75-1F6C88384D89}"/>
              </a:ext>
            </a:extLst>
          </p:cNvPr>
          <p:cNvPicPr>
            <a:picLocks noChangeAspect="1"/>
          </p:cNvPicPr>
          <p:nvPr userDrawn="1"/>
        </p:nvPicPr>
        <p:blipFill>
          <a:blip r:embed="rId25"/>
          <a:stretch>
            <a:fillRect/>
          </a:stretch>
        </p:blipFill>
        <p:spPr>
          <a:xfrm>
            <a:off x="0" y="6240629"/>
            <a:ext cx="1567287" cy="572235"/>
          </a:xfrm>
          <a:prstGeom prst="rect">
            <a:avLst/>
          </a:prstGeom>
        </p:spPr>
      </p:pic>
    </p:spTree>
    <p:custDataLst>
      <p:tags r:id="rId24"/>
    </p:custDataLst>
    <p:extLst>
      <p:ext uri="{BB962C8B-B14F-4D97-AF65-F5344CB8AC3E}">
        <p14:creationId xmlns:p14="http://schemas.microsoft.com/office/powerpoint/2010/main" val="8395140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8" r:id="rId4"/>
    <p:sldLayoutId id="2147483670" r:id="rId5"/>
    <p:sldLayoutId id="2147483672" r:id="rId6"/>
    <p:sldLayoutId id="2147483673" r:id="rId7"/>
    <p:sldLayoutId id="2147483674" r:id="rId8"/>
    <p:sldLayoutId id="2147483678" r:id="rId9"/>
    <p:sldLayoutId id="2147483679" r:id="rId10"/>
    <p:sldLayoutId id="2147483680" r:id="rId11"/>
    <p:sldLayoutId id="2147483681" r:id="rId12"/>
    <p:sldLayoutId id="2147483684" r:id="rId13"/>
    <p:sldLayoutId id="2147483685" r:id="rId14"/>
    <p:sldLayoutId id="2147483699" r:id="rId15"/>
    <p:sldLayoutId id="2147483687" r:id="rId16"/>
    <p:sldLayoutId id="2147483692" r:id="rId17"/>
    <p:sldLayoutId id="2147483694" r:id="rId18"/>
    <p:sldLayoutId id="2147483696" r:id="rId19"/>
    <p:sldLayoutId id="2147483698" r:id="rId20"/>
    <p:sldLayoutId id="2147483697" r:id="rId21"/>
    <p:sldLayoutId id="2147483722" r:id="rId22"/>
  </p:sldLayoutIdLst>
  <p:hf hdr="0" dt="0"/>
  <p:txStyles>
    <p:titleStyle>
      <a:lvl1pPr algn="l" defTabSz="609585" rtl="0" eaLnBrk="1" latinLnBrk="0" hangingPunct="1">
        <a:lnSpc>
          <a:spcPct val="90000"/>
        </a:lnSpc>
        <a:spcBef>
          <a:spcPct val="0"/>
        </a:spcBef>
        <a:buNone/>
        <a:defRPr sz="3200" kern="1200">
          <a:solidFill>
            <a:schemeClr val="bg2"/>
          </a:solidFill>
          <a:latin typeface="+mj-lt"/>
          <a:ea typeface="Arial" charset="0"/>
          <a:cs typeface="Arial" charset="0"/>
        </a:defRPr>
      </a:lvl1pPr>
    </p:titleStyle>
    <p:bodyStyle>
      <a:lvl1pPr marL="0" indent="0" algn="l" defTabSz="609585" rtl="0" eaLnBrk="1" latinLnBrk="0" hangingPunct="1">
        <a:lnSpc>
          <a:spcPct val="100000"/>
        </a:lnSpc>
        <a:spcBef>
          <a:spcPts val="1467"/>
        </a:spcBef>
        <a:buFont typeface="Arial"/>
        <a:buNone/>
        <a:defRPr sz="1867" kern="1200">
          <a:solidFill>
            <a:schemeClr val="bg2"/>
          </a:solidFill>
          <a:latin typeface="+mn-lt"/>
          <a:ea typeface="Arial" charset="0"/>
          <a:cs typeface="Arial" charset="0"/>
        </a:defRPr>
      </a:lvl1pPr>
      <a:lvl2pPr marL="230712"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2pPr>
      <a:lvl3pPr marL="529153"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3pPr>
      <a:lvl4pPr marL="833946" indent="-224361"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4pPr>
      <a:lvl5pPr marL="1071007" indent="-230712" algn="l" defTabSz="609585" rtl="0" eaLnBrk="1" latinLnBrk="0" hangingPunct="1">
        <a:lnSpc>
          <a:spcPct val="100000"/>
        </a:lnSpc>
        <a:spcBef>
          <a:spcPts val="1467"/>
        </a:spcBef>
        <a:spcAft>
          <a:spcPts val="0"/>
        </a:spcAft>
        <a:buFont typeface="Arial"/>
        <a:buChar char="»"/>
        <a:defRPr sz="1867" kern="1200">
          <a:solidFill>
            <a:schemeClr val="bg2"/>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68225"/>
            <a:ext cx="5486400" cy="5988135"/>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6400800" y="256033"/>
            <a:ext cx="5486400" cy="600032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9144000" y="6435307"/>
            <a:ext cx="2743200" cy="182880"/>
          </a:xfrm>
          <a:prstGeom prst="rect">
            <a:avLst/>
          </a:prstGeom>
        </p:spPr>
        <p:txBody>
          <a:bodyPr vert="horz" lIns="0" tIns="0" rIns="0" bIns="0" rtlCol="0" anchor="ctr"/>
          <a:lstStyle>
            <a:lvl1pPr algn="r">
              <a:defRPr sz="800" baseline="0">
                <a:solidFill>
                  <a:srgbClr val="2B2B2B"/>
                </a:solidFill>
                <a:latin typeface="+mn-lt"/>
                <a:ea typeface="Arial" charset="0"/>
                <a:cs typeface="Arial" charset="0"/>
              </a:defRPr>
            </a:lvl1pPr>
          </a:lstStyle>
          <a:p>
            <a:fld id="{3FD999D4-B456-9943-89B7-30D56181CE18}" type="slidenum">
              <a:rPr lang="en-US" smtClean="0"/>
              <a:pPr/>
              <a:t>‹#›</a:t>
            </a:fld>
            <a:endParaRPr lang="en-US" dirty="0"/>
          </a:p>
        </p:txBody>
      </p:sp>
      <p:pic>
        <p:nvPicPr>
          <p:cNvPr id="8" name="Picture 7">
            <a:extLst>
              <a:ext uri="{FF2B5EF4-FFF2-40B4-BE49-F238E27FC236}">
                <a16:creationId xmlns:a16="http://schemas.microsoft.com/office/drawing/2014/main" id="{330ABD7A-BE41-440B-9ADD-FED20D64D8AB}"/>
              </a:ext>
            </a:extLst>
          </p:cNvPr>
          <p:cNvPicPr>
            <a:picLocks noChangeAspect="1"/>
          </p:cNvPicPr>
          <p:nvPr userDrawn="1"/>
        </p:nvPicPr>
        <p:blipFill>
          <a:blip r:embed="rId26">
            <a:duotone>
              <a:prstClr val="black"/>
              <a:schemeClr val="accent1">
                <a:tint val="45000"/>
                <a:satMod val="400000"/>
              </a:schemeClr>
            </a:duotone>
          </a:blip>
          <a:stretch>
            <a:fillRect/>
          </a:stretch>
        </p:blipFill>
        <p:spPr>
          <a:xfrm>
            <a:off x="0" y="6240629"/>
            <a:ext cx="1567287" cy="572235"/>
          </a:xfrm>
          <a:prstGeom prst="rect">
            <a:avLst/>
          </a:prstGeom>
        </p:spPr>
      </p:pic>
    </p:spTree>
    <p:custDataLst>
      <p:tags r:id="rId25"/>
    </p:custDataLst>
    <p:extLst>
      <p:ext uri="{BB962C8B-B14F-4D97-AF65-F5344CB8AC3E}">
        <p14:creationId xmlns:p14="http://schemas.microsoft.com/office/powerpoint/2010/main" val="407915935"/>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 id="2147483719" r:id="rId19"/>
    <p:sldLayoutId id="2147483720" r:id="rId20"/>
    <p:sldLayoutId id="2147483723" r:id="rId21"/>
    <p:sldLayoutId id="2147483758" r:id="rId22"/>
    <p:sldLayoutId id="2147483759" r:id="rId23"/>
  </p:sldLayoutIdLst>
  <p:hf hdr="0" dt="0"/>
  <p:txStyles>
    <p:titleStyle>
      <a:lvl1pPr algn="l" defTabSz="609585" rtl="0" eaLnBrk="1" latinLnBrk="0" hangingPunct="1">
        <a:lnSpc>
          <a:spcPct val="90000"/>
        </a:lnSpc>
        <a:spcBef>
          <a:spcPct val="0"/>
        </a:spcBef>
        <a:buNone/>
        <a:defRPr sz="3200" kern="1200">
          <a:solidFill>
            <a:srgbClr val="2B2B2B"/>
          </a:solidFill>
          <a:latin typeface="+mj-lt"/>
          <a:ea typeface="Arial" charset="0"/>
          <a:cs typeface="Arial" charset="0"/>
        </a:defRPr>
      </a:lvl1pPr>
    </p:titleStyle>
    <p:bodyStyle>
      <a:lvl1pPr marL="0" indent="0" algn="l" defTabSz="609585" rtl="0" eaLnBrk="1" latinLnBrk="0" hangingPunct="1">
        <a:lnSpc>
          <a:spcPct val="100000"/>
        </a:lnSpc>
        <a:spcBef>
          <a:spcPts val="1467"/>
        </a:spcBef>
        <a:buFont typeface="Arial"/>
        <a:buNone/>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1467"/>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1467"/>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1467"/>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1467"/>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3"/>
          <p:cNvSpPr>
            <a:spLocks noGrp="1"/>
          </p:cNvSpPr>
          <p:nvPr>
            <p:ph type="title"/>
          </p:nvPr>
        </p:nvSpPr>
        <p:spPr>
          <a:xfrm>
            <a:off x="280416" y="234040"/>
            <a:ext cx="5522976" cy="5726176"/>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4"/>
          <p:cNvSpPr>
            <a:spLocks noGrp="1"/>
          </p:cNvSpPr>
          <p:nvPr>
            <p:ph type="body" idx="1"/>
          </p:nvPr>
        </p:nvSpPr>
        <p:spPr>
          <a:xfrm>
            <a:off x="6388608" y="268224"/>
            <a:ext cx="5498592" cy="5726176"/>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p:cNvSpPr>
            <a:spLocks noGrp="1"/>
          </p:cNvSpPr>
          <p:nvPr>
            <p:ph type="ftr" sz="quarter" idx="3"/>
          </p:nvPr>
        </p:nvSpPr>
        <p:spPr>
          <a:xfrm>
            <a:off x="304888" y="6383868"/>
            <a:ext cx="5486312" cy="222249"/>
          </a:xfrm>
          <a:prstGeom prst="rect">
            <a:avLst/>
          </a:prstGeom>
        </p:spPr>
        <p:txBody>
          <a:bodyPr vert="horz" lIns="0" tIns="0" rIns="0" bIns="0" rtlCol="0" anchor="ctr"/>
          <a:lstStyle>
            <a:lvl1pPr marL="0" marR="0" indent="0" algn="l" defTabSz="914621" rtl="0" eaLnBrk="1" fontAlgn="auto" latinLnBrk="0" hangingPunct="1">
              <a:lnSpc>
                <a:spcPct val="100000"/>
              </a:lnSpc>
              <a:spcBef>
                <a:spcPts val="0"/>
              </a:spcBef>
              <a:spcAft>
                <a:spcPts val="0"/>
              </a:spcAft>
              <a:buClrTx/>
              <a:buSzTx/>
              <a:buFontTx/>
              <a:buNone/>
              <a:tabLst/>
              <a:defRPr sz="800" b="0" i="0">
                <a:solidFill>
                  <a:schemeClr val="tx1"/>
                </a:solidFill>
                <a:latin typeface="IBM Plex Sans Light" panose="020B0403050000000000" pitchFamily="34" charset="77"/>
              </a:defRPr>
            </a:lvl1pPr>
          </a:lstStyle>
          <a:p>
            <a:r>
              <a:rPr lang="en-US" dirty="0"/>
              <a:t>Group Name / DOC ID / Month XX, 2018 / © 2018 IBM Corporation</a:t>
            </a:r>
          </a:p>
        </p:txBody>
      </p:sp>
      <p:sp>
        <p:nvSpPr>
          <p:cNvPr id="8" name="Slide Number Placeholder 7"/>
          <p:cNvSpPr>
            <a:spLocks noGrp="1"/>
          </p:cNvSpPr>
          <p:nvPr>
            <p:ph type="sldNum" sz="quarter" idx="4"/>
          </p:nvPr>
        </p:nvSpPr>
        <p:spPr>
          <a:xfrm>
            <a:off x="9448800" y="6383868"/>
            <a:ext cx="2438309" cy="222249"/>
          </a:xfrm>
          <a:prstGeom prst="rect">
            <a:avLst/>
          </a:prstGeom>
        </p:spPr>
        <p:txBody>
          <a:bodyPr vert="horz" lIns="0" tIns="0" rIns="0" bIns="0" rtlCol="0" anchor="ctr"/>
          <a:lstStyle>
            <a:lvl1pPr algn="r">
              <a:defRPr sz="800" b="0" i="0">
                <a:solidFill>
                  <a:schemeClr val="tx1"/>
                </a:solidFill>
                <a:latin typeface="IBM Plex Sans Light" panose="020B0403050000000000" pitchFamily="34" charset="77"/>
              </a:defRPr>
            </a:lvl1pPr>
          </a:lstStyle>
          <a:p>
            <a:fld id="{59395FB3-9C97-154F-86B2-7E381B951268}" type="slidenum">
              <a:rPr lang="en-US" smtClean="0"/>
              <a:pPr/>
              <a:t>‹#›</a:t>
            </a:fld>
            <a:endParaRPr lang="en-US" dirty="0"/>
          </a:p>
        </p:txBody>
      </p:sp>
      <p:grpSp>
        <p:nvGrpSpPr>
          <p:cNvPr id="59" name="Group 58"/>
          <p:cNvGrpSpPr/>
          <p:nvPr userDrawn="1"/>
        </p:nvGrpSpPr>
        <p:grpSpPr>
          <a:xfrm>
            <a:off x="-146307" y="-147320"/>
            <a:ext cx="12485627" cy="7152640"/>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732407191"/>
      </p:ext>
    </p:extLst>
  </p:cSld>
  <p:clrMap bg1="dk1" tx1="lt1" bg2="dk2" tx2="lt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 id="2147483743" r:id="rId18"/>
    <p:sldLayoutId id="2147483744" r:id="rId19"/>
    <p:sldLayoutId id="2147483745" r:id="rId20"/>
    <p:sldLayoutId id="2147483746" r:id="rId21"/>
    <p:sldLayoutId id="2147483747" r:id="rId22"/>
    <p:sldLayoutId id="2147483748" r:id="rId23"/>
    <p:sldLayoutId id="2147483749" r:id="rId24"/>
    <p:sldLayoutId id="2147483750" r:id="rId25"/>
    <p:sldLayoutId id="2147483751" r:id="rId26"/>
    <p:sldLayoutId id="2147483752" r:id="rId27"/>
    <p:sldLayoutId id="2147483753" r:id="rId28"/>
    <p:sldLayoutId id="2147483754" r:id="rId29"/>
    <p:sldLayoutId id="2147483755" r:id="rId30"/>
    <p:sldLayoutId id="2147483756" r:id="rId31"/>
    <p:sldLayoutId id="2147483757" r:id="rId32"/>
  </p:sldLayoutIdLst>
  <p:hf hdr="0" dt="0"/>
  <p:txStyles>
    <p:titleStyle>
      <a:lvl1pPr algn="l" rtl="0" eaLnBrk="1" fontAlgn="base" hangingPunct="1">
        <a:lnSpc>
          <a:spcPts val="3733"/>
        </a:lnSpc>
        <a:spcBef>
          <a:spcPct val="0"/>
        </a:spcBef>
        <a:spcAft>
          <a:spcPts val="2400"/>
        </a:spcAft>
        <a:defRPr sz="3200" b="0" i="0">
          <a:solidFill>
            <a:schemeClr val="tx1"/>
          </a:solidFill>
          <a:latin typeface="IBM Plex Mono Light" panose="020B0409050000000000" pitchFamily="49" charset="77"/>
          <a:ea typeface="IBM Plex Mono Light" panose="020B0409050000000000" pitchFamily="49" charset="77"/>
          <a:cs typeface="IBM Plex Mono Light" panose="020B0409050000000000" pitchFamily="49" charset="77"/>
        </a:defRPr>
      </a:lvl1pPr>
      <a:lvl2pPr algn="l" rtl="0" eaLnBrk="1" fontAlgn="base" hangingPunct="1">
        <a:lnSpc>
          <a:spcPct val="90000"/>
        </a:lnSpc>
        <a:spcBef>
          <a:spcPct val="0"/>
        </a:spcBef>
        <a:spcAft>
          <a:spcPct val="0"/>
        </a:spcAft>
        <a:defRPr sz="2960">
          <a:solidFill>
            <a:srgbClr val="191919"/>
          </a:solidFill>
          <a:latin typeface="HelvNeue Light for IBM" pitchFamily="34" charset="0"/>
        </a:defRPr>
      </a:lvl2pPr>
      <a:lvl3pPr algn="l" rtl="0" eaLnBrk="1" fontAlgn="base" hangingPunct="1">
        <a:lnSpc>
          <a:spcPct val="90000"/>
        </a:lnSpc>
        <a:spcBef>
          <a:spcPct val="0"/>
        </a:spcBef>
        <a:spcAft>
          <a:spcPct val="0"/>
        </a:spcAft>
        <a:defRPr sz="2960">
          <a:solidFill>
            <a:srgbClr val="191919"/>
          </a:solidFill>
          <a:latin typeface="HelvNeue Light for IBM" pitchFamily="34" charset="0"/>
        </a:defRPr>
      </a:lvl3pPr>
      <a:lvl4pPr algn="l" rtl="0" eaLnBrk="1" fontAlgn="base" hangingPunct="1">
        <a:lnSpc>
          <a:spcPct val="90000"/>
        </a:lnSpc>
        <a:spcBef>
          <a:spcPct val="0"/>
        </a:spcBef>
        <a:spcAft>
          <a:spcPct val="0"/>
        </a:spcAft>
        <a:defRPr sz="2960">
          <a:solidFill>
            <a:srgbClr val="191919"/>
          </a:solidFill>
          <a:latin typeface="HelvNeue Light for IBM" pitchFamily="34" charset="0"/>
        </a:defRPr>
      </a:lvl4pPr>
      <a:lvl5pPr algn="l" rtl="0" eaLnBrk="1" fontAlgn="base" hangingPunct="1">
        <a:lnSpc>
          <a:spcPct val="90000"/>
        </a:lnSpc>
        <a:spcBef>
          <a:spcPct val="0"/>
        </a:spcBef>
        <a:spcAft>
          <a:spcPct val="0"/>
        </a:spcAft>
        <a:defRPr sz="2960">
          <a:solidFill>
            <a:srgbClr val="191919"/>
          </a:solidFill>
          <a:latin typeface="HelvNeue Light for IBM" pitchFamily="34" charset="0"/>
        </a:defRPr>
      </a:lvl5pPr>
      <a:lvl6pPr marL="483407" algn="l" rtl="0" eaLnBrk="1" fontAlgn="base" hangingPunct="1">
        <a:lnSpc>
          <a:spcPct val="90000"/>
        </a:lnSpc>
        <a:spcBef>
          <a:spcPct val="0"/>
        </a:spcBef>
        <a:spcAft>
          <a:spcPct val="0"/>
        </a:spcAft>
        <a:defRPr sz="2960">
          <a:solidFill>
            <a:srgbClr val="191919"/>
          </a:solidFill>
          <a:latin typeface="HelvNeue Light for IBM" pitchFamily="34" charset="0"/>
        </a:defRPr>
      </a:lvl6pPr>
      <a:lvl7pPr marL="966816" algn="l" rtl="0" eaLnBrk="1" fontAlgn="base" hangingPunct="1">
        <a:lnSpc>
          <a:spcPct val="90000"/>
        </a:lnSpc>
        <a:spcBef>
          <a:spcPct val="0"/>
        </a:spcBef>
        <a:spcAft>
          <a:spcPct val="0"/>
        </a:spcAft>
        <a:defRPr sz="2960">
          <a:solidFill>
            <a:srgbClr val="191919"/>
          </a:solidFill>
          <a:latin typeface="HelvNeue Light for IBM" pitchFamily="34" charset="0"/>
        </a:defRPr>
      </a:lvl7pPr>
      <a:lvl8pPr marL="1450221" algn="l" rtl="0" eaLnBrk="1" fontAlgn="base" hangingPunct="1">
        <a:lnSpc>
          <a:spcPct val="90000"/>
        </a:lnSpc>
        <a:spcBef>
          <a:spcPct val="0"/>
        </a:spcBef>
        <a:spcAft>
          <a:spcPct val="0"/>
        </a:spcAft>
        <a:defRPr sz="2960">
          <a:solidFill>
            <a:srgbClr val="191919"/>
          </a:solidFill>
          <a:latin typeface="HelvNeue Light for IBM" pitchFamily="34" charset="0"/>
        </a:defRPr>
      </a:lvl8pPr>
      <a:lvl9pPr marL="1933629" algn="l" rtl="0" eaLnBrk="1" fontAlgn="base" hangingPunct="1">
        <a:lnSpc>
          <a:spcPct val="90000"/>
        </a:lnSpc>
        <a:spcBef>
          <a:spcPct val="0"/>
        </a:spcBef>
        <a:spcAft>
          <a:spcPct val="0"/>
        </a:spcAft>
        <a:defRPr sz="2960">
          <a:solidFill>
            <a:srgbClr val="191919"/>
          </a:solidFill>
          <a:latin typeface="HelvNeue Light for IBM" pitchFamily="34" charset="0"/>
        </a:defRPr>
      </a:lvl9pPr>
    </p:titleStyle>
    <p:bodyStyle>
      <a:lvl1pPr marL="0" indent="0" algn="l" rtl="0" eaLnBrk="1" fontAlgn="base" hangingPunct="1">
        <a:lnSpc>
          <a:spcPts val="2133"/>
        </a:lnSpc>
        <a:spcBef>
          <a:spcPts val="0"/>
        </a:spcBef>
        <a:spcAft>
          <a:spcPts val="800"/>
        </a:spcAft>
        <a:buClr>
          <a:schemeClr val="tx1"/>
        </a:buClr>
        <a:buSzPct val="90000"/>
        <a:buFont typeface="Wingdings" pitchFamily="2" charset="2"/>
        <a:buNone/>
        <a:defRPr sz="1600">
          <a:solidFill>
            <a:schemeClr val="tx1"/>
          </a:solidFill>
          <a:latin typeface="IBM Plex Sans" charset="0"/>
          <a:ea typeface="IBM Plex Sans" charset="0"/>
          <a:cs typeface="IBM Plex Sans" charset="0"/>
        </a:defRPr>
      </a:lvl1pPr>
      <a:lvl2pPr marL="228594" indent="-228594" algn="l" rtl="0" eaLnBrk="1" fontAlgn="base" hangingPunct="1">
        <a:lnSpc>
          <a:spcPts val="2133"/>
        </a:lnSpc>
        <a:spcBef>
          <a:spcPts val="0"/>
        </a:spcBef>
        <a:spcAft>
          <a:spcPts val="800"/>
        </a:spcAft>
        <a:buClr>
          <a:schemeClr val="tx1"/>
        </a:buClr>
        <a:buSzPct val="100000"/>
        <a:buFont typeface=".AppleSystemUIFont" charset="-120"/>
        <a:buChar char="–"/>
        <a:tabLst/>
        <a:defRPr sz="1600">
          <a:solidFill>
            <a:schemeClr val="tx1"/>
          </a:solidFill>
          <a:latin typeface="IBM Plex Sans" charset="0"/>
          <a:ea typeface="IBM Plex Sans" charset="0"/>
          <a:cs typeface="IBM Plex Sans" charset="0"/>
        </a:defRPr>
      </a:lvl2pPr>
      <a:lvl3pPr marL="457189" indent="-188379" algn="l" rtl="0" eaLnBrk="1" fontAlgn="base" hangingPunct="1">
        <a:lnSpc>
          <a:spcPts val="2133"/>
        </a:lnSpc>
        <a:spcBef>
          <a:spcPts val="0"/>
        </a:spcBef>
        <a:spcAft>
          <a:spcPts val="800"/>
        </a:spcAft>
        <a:buClr>
          <a:schemeClr val="tx1"/>
        </a:buClr>
        <a:buSzPct val="100000"/>
        <a:buFont typeface="Arial" panose="020B0604020202020204" pitchFamily="34" charset="0"/>
        <a:buChar char="•"/>
        <a:tabLst/>
        <a:defRPr sz="1600">
          <a:solidFill>
            <a:schemeClr val="tx1"/>
          </a:solidFill>
          <a:latin typeface="IBM Plex Sans" charset="0"/>
          <a:ea typeface="IBM Plex Sans" charset="0"/>
          <a:cs typeface="IBM Plex Sans" charset="0"/>
        </a:defRPr>
      </a:lvl3pPr>
      <a:lvl4pPr marL="838179" indent="-258227" algn="l" rtl="0" eaLnBrk="1" fontAlgn="base" hangingPunct="1">
        <a:lnSpc>
          <a:spcPts val="2133"/>
        </a:lnSpc>
        <a:spcBef>
          <a:spcPts val="0"/>
        </a:spcBef>
        <a:spcAft>
          <a:spcPts val="800"/>
        </a:spcAft>
        <a:buClr>
          <a:schemeClr val="tx1"/>
        </a:buClr>
        <a:buSzPct val="100000"/>
        <a:buFont typeface=".AppleSystemUIFont" charset="-120"/>
        <a:buChar char="–"/>
        <a:tabLst/>
        <a:defRPr sz="1600" baseline="0">
          <a:solidFill>
            <a:schemeClr val="tx1"/>
          </a:solidFill>
          <a:latin typeface="IBM Plex Sans" charset="0"/>
          <a:ea typeface="IBM Plex Sans" charset="0"/>
          <a:cs typeface="IBM Plex Sans" charset="0"/>
        </a:defRPr>
      </a:lvl4pPr>
      <a:lvl5pPr marL="1071007" indent="-228594" algn="l" rtl="0" eaLnBrk="1" fontAlgn="base" hangingPunct="1">
        <a:lnSpc>
          <a:spcPts val="2133"/>
        </a:lnSpc>
        <a:spcBef>
          <a:spcPts val="0"/>
        </a:spcBef>
        <a:spcAft>
          <a:spcPts val="800"/>
        </a:spcAft>
        <a:buClr>
          <a:schemeClr val="tx1"/>
        </a:buClr>
        <a:buFont typeface=".AppleSystemUIFont" charset="-120"/>
        <a:buChar char="»"/>
        <a:tabLst/>
        <a:defRPr sz="1600">
          <a:solidFill>
            <a:schemeClr val="tx1"/>
          </a:solidFill>
          <a:latin typeface="IBM Plex Sans" charset="0"/>
          <a:ea typeface="IBM Plex Sans" charset="0"/>
          <a:cs typeface="IBM Plex Sans" charset="0"/>
        </a:defRPr>
      </a:lvl5pPr>
      <a:lvl6pPr marL="2111549" indent="-172886" algn="l" rtl="0" eaLnBrk="1" fontAlgn="base" hangingPunct="1">
        <a:spcBef>
          <a:spcPct val="20000"/>
        </a:spcBef>
        <a:spcAft>
          <a:spcPct val="0"/>
        </a:spcAft>
        <a:buClr>
          <a:schemeClr val="bg1"/>
        </a:buClr>
        <a:buChar char="»"/>
        <a:defRPr sz="1692">
          <a:solidFill>
            <a:schemeClr val="bg1"/>
          </a:solidFill>
          <a:latin typeface="Arial" charset="0"/>
        </a:defRPr>
      </a:lvl6pPr>
      <a:lvl7pPr marL="2594956" indent="-172886" algn="l" rtl="0" eaLnBrk="1" fontAlgn="base" hangingPunct="1">
        <a:spcBef>
          <a:spcPct val="20000"/>
        </a:spcBef>
        <a:spcAft>
          <a:spcPct val="0"/>
        </a:spcAft>
        <a:buClr>
          <a:schemeClr val="bg1"/>
        </a:buClr>
        <a:buChar char="»"/>
        <a:defRPr sz="1692">
          <a:solidFill>
            <a:schemeClr val="bg1"/>
          </a:solidFill>
          <a:latin typeface="Arial" charset="0"/>
        </a:defRPr>
      </a:lvl7pPr>
      <a:lvl8pPr marL="3078364" indent="-172886" algn="l" rtl="0" eaLnBrk="1" fontAlgn="base" hangingPunct="1">
        <a:spcBef>
          <a:spcPct val="20000"/>
        </a:spcBef>
        <a:spcAft>
          <a:spcPct val="0"/>
        </a:spcAft>
        <a:buClr>
          <a:schemeClr val="bg1"/>
        </a:buClr>
        <a:buChar char="»"/>
        <a:defRPr sz="1692">
          <a:solidFill>
            <a:schemeClr val="bg1"/>
          </a:solidFill>
          <a:latin typeface="Arial" charset="0"/>
        </a:defRPr>
      </a:lvl8pPr>
      <a:lvl9pPr marL="3561772" indent="-172886" algn="l" rtl="0" eaLnBrk="1" fontAlgn="base" hangingPunct="1">
        <a:spcBef>
          <a:spcPct val="20000"/>
        </a:spcBef>
        <a:spcAft>
          <a:spcPct val="0"/>
        </a:spcAft>
        <a:buClr>
          <a:schemeClr val="bg1"/>
        </a:buClr>
        <a:buChar char="»"/>
        <a:defRPr sz="1692">
          <a:solidFill>
            <a:schemeClr val="bg1"/>
          </a:solidFill>
          <a:latin typeface="Arial" charset="0"/>
        </a:defRPr>
      </a:lvl9pPr>
    </p:bodyStyle>
    <p:otherStyle>
      <a:defPPr>
        <a:defRPr lang="en-US"/>
      </a:defPPr>
      <a:lvl1pPr marL="0" algn="l" defTabSz="966816" rtl="0" eaLnBrk="1" latinLnBrk="0" hangingPunct="1">
        <a:defRPr sz="1904" kern="1200">
          <a:solidFill>
            <a:schemeClr val="tx1"/>
          </a:solidFill>
          <a:latin typeface="+mn-lt"/>
          <a:ea typeface="+mn-ea"/>
          <a:cs typeface="+mn-cs"/>
        </a:defRPr>
      </a:lvl1pPr>
      <a:lvl2pPr marL="483407" algn="l" defTabSz="966816" rtl="0" eaLnBrk="1" latinLnBrk="0" hangingPunct="1">
        <a:defRPr sz="1904" kern="1200">
          <a:solidFill>
            <a:schemeClr val="tx1"/>
          </a:solidFill>
          <a:latin typeface="+mn-lt"/>
          <a:ea typeface="+mn-ea"/>
          <a:cs typeface="+mn-cs"/>
        </a:defRPr>
      </a:lvl2pPr>
      <a:lvl3pPr marL="966816" algn="l" defTabSz="966816" rtl="0" eaLnBrk="1" latinLnBrk="0" hangingPunct="1">
        <a:defRPr sz="1904" kern="1200">
          <a:solidFill>
            <a:schemeClr val="tx1"/>
          </a:solidFill>
          <a:latin typeface="+mn-lt"/>
          <a:ea typeface="+mn-ea"/>
          <a:cs typeface="+mn-cs"/>
        </a:defRPr>
      </a:lvl3pPr>
      <a:lvl4pPr marL="1450221" algn="l" defTabSz="966816" rtl="0" eaLnBrk="1" latinLnBrk="0" hangingPunct="1">
        <a:defRPr sz="1904" kern="1200">
          <a:solidFill>
            <a:schemeClr val="tx1"/>
          </a:solidFill>
          <a:latin typeface="+mn-lt"/>
          <a:ea typeface="+mn-ea"/>
          <a:cs typeface="+mn-cs"/>
        </a:defRPr>
      </a:lvl4pPr>
      <a:lvl5pPr marL="1933629" algn="l" defTabSz="966816" rtl="0" eaLnBrk="1" latinLnBrk="0" hangingPunct="1">
        <a:defRPr sz="1904" kern="1200">
          <a:solidFill>
            <a:schemeClr val="tx1"/>
          </a:solidFill>
          <a:latin typeface="+mn-lt"/>
          <a:ea typeface="+mn-ea"/>
          <a:cs typeface="+mn-cs"/>
        </a:defRPr>
      </a:lvl5pPr>
      <a:lvl6pPr marL="2417037" algn="l" defTabSz="966816" rtl="0" eaLnBrk="1" latinLnBrk="0" hangingPunct="1">
        <a:defRPr sz="1904" kern="1200">
          <a:solidFill>
            <a:schemeClr val="tx1"/>
          </a:solidFill>
          <a:latin typeface="+mn-lt"/>
          <a:ea typeface="+mn-ea"/>
          <a:cs typeface="+mn-cs"/>
        </a:defRPr>
      </a:lvl6pPr>
      <a:lvl7pPr marL="2900443" algn="l" defTabSz="966816" rtl="0" eaLnBrk="1" latinLnBrk="0" hangingPunct="1">
        <a:defRPr sz="1904" kern="1200">
          <a:solidFill>
            <a:schemeClr val="tx1"/>
          </a:solidFill>
          <a:latin typeface="+mn-lt"/>
          <a:ea typeface="+mn-ea"/>
          <a:cs typeface="+mn-cs"/>
        </a:defRPr>
      </a:lvl7pPr>
      <a:lvl8pPr marL="3383850" algn="l" defTabSz="966816" rtl="0" eaLnBrk="1" latinLnBrk="0" hangingPunct="1">
        <a:defRPr sz="1904" kern="1200">
          <a:solidFill>
            <a:schemeClr val="tx1"/>
          </a:solidFill>
          <a:latin typeface="+mn-lt"/>
          <a:ea typeface="+mn-ea"/>
          <a:cs typeface="+mn-cs"/>
        </a:defRPr>
      </a:lvl8pPr>
      <a:lvl9pPr marL="3867258" algn="l" defTabSz="966816" rtl="0" eaLnBrk="1" latinLnBrk="0" hangingPunct="1">
        <a:defRPr sz="190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50">
          <p15:clr>
            <a:srgbClr val="F26B43"/>
          </p15:clr>
        </p15:guide>
        <p15:guide id="2" pos="144">
          <p15:clr>
            <a:srgbClr val="F26B43"/>
          </p15:clr>
        </p15:guide>
        <p15:guide id="3" pos="5616">
          <p15:clr>
            <a:srgbClr val="F26B43"/>
          </p15:clr>
        </p15:guide>
        <p15:guide id="4" orient="horz" pos="2832">
          <p15:clr>
            <a:srgbClr val="F26B43"/>
          </p15:clr>
        </p15:guide>
        <p15:guide id="5" orient="horz" pos="3088">
          <p15:clr>
            <a:srgbClr val="F26B43"/>
          </p15:clr>
        </p15:guide>
        <p15:guide id="6" pos="2880">
          <p15:clr>
            <a:srgbClr val="F26B43"/>
          </p15:clr>
        </p15:guide>
        <p15:guide id="7" pos="2736">
          <p15:clr>
            <a:srgbClr val="F26B43"/>
          </p15:clr>
        </p15:guide>
        <p15:guide id="8" pos="1440">
          <p15:clr>
            <a:srgbClr val="F26B43"/>
          </p15:clr>
        </p15:guide>
        <p15:guide id="9" pos="3024">
          <p15:clr>
            <a:srgbClr val="F26B43"/>
          </p15:clr>
        </p15:guide>
        <p15:guide id="10" pos="1296">
          <p15:clr>
            <a:srgbClr val="F26B43"/>
          </p15:clr>
        </p15:guide>
        <p15:guide id="11" pos="1584">
          <p15:clr>
            <a:srgbClr val="F26B43"/>
          </p15:clr>
        </p15:guide>
        <p15:guide id="12" pos="4320">
          <p15:clr>
            <a:srgbClr val="F26B43"/>
          </p15:clr>
        </p15:guide>
        <p15:guide id="13" pos="4176">
          <p15:clr>
            <a:srgbClr val="F26B43"/>
          </p15:clr>
        </p15:guide>
        <p15:guide id="14" pos="4464">
          <p15:clr>
            <a:srgbClr val="F26B43"/>
          </p15:clr>
        </p15:guide>
        <p15:guide id="15" orient="horz" pos="412">
          <p15:clr>
            <a:srgbClr val="F26B43"/>
          </p15:clr>
        </p15:guide>
        <p15:guide id="17" orient="horz" pos="812">
          <p15:clr>
            <a:srgbClr val="F26B43"/>
          </p15:clr>
        </p15:guide>
        <p15:guide id="18" orient="horz" pos="1620">
          <p15:clr>
            <a:srgbClr val="F26B43"/>
          </p15:clr>
        </p15:guide>
        <p15:guide id="19" orient="horz" pos="1216">
          <p15:clr>
            <a:srgbClr val="F26B43"/>
          </p15:clr>
        </p15:guide>
        <p15:guide id="20" orient="horz" pos="2022">
          <p15:clr>
            <a:srgbClr val="F26B43"/>
          </p15:clr>
        </p15:guide>
        <p15:guide id="21" orient="horz" pos="242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0.xml"/><Relationship Id="rId1" Type="http://schemas.openxmlformats.org/officeDocument/2006/relationships/tags" Target="../tags/tag4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4.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github.com/t04glovern/stylegan-pokemon" TargetMode="External"/><Relationship Id="rId1" Type="http://schemas.openxmlformats.org/officeDocument/2006/relationships/slideLayout" Target="../slideLayouts/slideLayout4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k4kili/PokemonGAN" TargetMode="External"/><Relationship Id="rId2" Type="http://schemas.openxmlformats.org/officeDocument/2006/relationships/image" Target="../media/image21.png"/><Relationship Id="rId1" Type="http://schemas.openxmlformats.org/officeDocument/2006/relationships/slideLayout" Target="../slideLayouts/slideLayout44.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www.developer.ibm.com/call-for-call" TargetMode="External"/><Relationship Id="rId7" Type="http://schemas.openxmlformats.org/officeDocument/2006/relationships/image" Target="../media/image12.png"/><Relationship Id="rId12" Type="http://schemas.openxmlformats.org/officeDocument/2006/relationships/hyperlink" Target="https://developer.ibm.com/callforcode/projects/" TargetMode="External"/><Relationship Id="rId2" Type="http://schemas.openxmlformats.org/officeDocument/2006/relationships/notesSlide" Target="../notesSlides/notesSlide1.xml"/><Relationship Id="rId1" Type="http://schemas.openxmlformats.org/officeDocument/2006/relationships/slideLayout" Target="../slideLayouts/slideLayout47.xml"/><Relationship Id="rId6" Type="http://schemas.openxmlformats.org/officeDocument/2006/relationships/image" Target="../media/image11.png"/><Relationship Id="rId11" Type="http://schemas.openxmlformats.org/officeDocument/2006/relationships/hyperlink" Target="http://www.developer.ibm.com/callforcode" TargetMode="External"/><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4.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4.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4.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4.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4.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tags" Target="../tags/tag48.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4.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6842234" cy="2912533"/>
          </a:xfrm>
        </p:spPr>
        <p:txBody>
          <a:bodyPr/>
          <a:lstStyle/>
          <a:p>
            <a:r>
              <a:rPr lang="en-US" sz="4200" dirty="0">
                <a:solidFill>
                  <a:srgbClr val="FFFFFF"/>
                </a:solidFill>
              </a:rPr>
              <a:t>Choosing the right </a:t>
            </a:r>
            <a:br>
              <a:rPr lang="en-US" sz="4200" dirty="0">
                <a:solidFill>
                  <a:srgbClr val="FFFFFF"/>
                </a:solidFill>
              </a:rPr>
            </a:br>
            <a:r>
              <a:rPr lang="en-US" sz="4200" dirty="0">
                <a:solidFill>
                  <a:srgbClr val="FFFFFF"/>
                </a:solidFill>
              </a:rPr>
              <a:t>Deep Learning Framework:</a:t>
            </a:r>
            <a:br>
              <a:rPr lang="en-US" sz="4800" dirty="0">
                <a:solidFill>
                  <a:srgbClr val="FFFFFF"/>
                </a:solidFill>
              </a:rPr>
            </a:br>
            <a:r>
              <a:rPr lang="en-US" sz="3000" dirty="0">
                <a:solidFill>
                  <a:srgbClr val="FFFFFF"/>
                </a:solidFill>
              </a:rPr>
              <a:t>A Deep Learning Approach</a:t>
            </a:r>
            <a:endParaRPr lang="en-US" sz="3000" dirty="0"/>
          </a:p>
        </p:txBody>
      </p:sp>
      <p:sp>
        <p:nvSpPr>
          <p:cNvPr id="3" name="Subtitle 2"/>
          <p:cNvSpPr>
            <a:spLocks noGrp="1"/>
          </p:cNvSpPr>
          <p:nvPr>
            <p:ph type="subTitle" idx="1"/>
          </p:nvPr>
        </p:nvSpPr>
        <p:spPr>
          <a:xfrm>
            <a:off x="0" y="3139239"/>
            <a:ext cx="6260951" cy="1639663"/>
          </a:xfrm>
        </p:spPr>
        <p:txBody>
          <a:bodyPr/>
          <a:lstStyle/>
          <a:p>
            <a:pPr>
              <a:spcBef>
                <a:spcPts val="0"/>
              </a:spcBef>
            </a:pPr>
            <a:r>
              <a:rPr lang="en-US" dirty="0"/>
              <a:t>Nick Acosta</a:t>
            </a:r>
          </a:p>
          <a:p>
            <a:pPr>
              <a:spcBef>
                <a:spcPts val="0"/>
              </a:spcBef>
            </a:pPr>
            <a:r>
              <a:rPr lang="en-US" dirty="0"/>
              <a:t>Developer Advocate</a:t>
            </a:r>
          </a:p>
          <a:p>
            <a:pPr>
              <a:spcBef>
                <a:spcPts val="0"/>
              </a:spcBef>
            </a:pPr>
            <a:endParaRPr lang="en-US" dirty="0"/>
          </a:p>
        </p:txBody>
      </p:sp>
      <p:sp>
        <p:nvSpPr>
          <p:cNvPr id="4" name="Footer Placeholder 3"/>
          <p:cNvSpPr>
            <a:spLocks noGrp="1"/>
          </p:cNvSpPr>
          <p:nvPr>
            <p:ph type="ftr" sz="quarter" idx="4294967295"/>
          </p:nvPr>
        </p:nvSpPr>
        <p:spPr>
          <a:xfrm>
            <a:off x="1484693" y="6435307"/>
            <a:ext cx="7439377" cy="182880"/>
          </a:xfrm>
          <a:prstGeom prst="rect">
            <a:avLst/>
          </a:prstGeom>
        </p:spPr>
        <p:txBody>
          <a:bodyPr/>
          <a:lstStyle/>
          <a:p>
            <a:r>
              <a:rPr lang="en-US" dirty="0"/>
              <a:t>DOC ID / Month XX, 2018 / © 2018 IBM Corporation</a:t>
            </a:r>
          </a:p>
        </p:txBody>
      </p:sp>
    </p:spTree>
    <p:custDataLst>
      <p:tags r:id="rId1"/>
    </p:custDataLst>
    <p:extLst>
      <p:ext uri="{BB962C8B-B14F-4D97-AF65-F5344CB8AC3E}">
        <p14:creationId xmlns:p14="http://schemas.microsoft.com/office/powerpoint/2010/main" val="1967117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799" y="268225"/>
            <a:ext cx="9963808" cy="5870532"/>
          </a:xfrm>
        </p:spPr>
        <p:txBody>
          <a:bodyPr anchor="ctr" anchorCtr="0"/>
          <a:lstStyle/>
          <a:p>
            <a:r>
              <a:rPr lang="en-US" sz="6000" dirty="0">
                <a:latin typeface="IBM Plex Sans" charset="0"/>
                <a:ea typeface="IBM Plex Sans" charset="0"/>
                <a:cs typeface="IBM Plex Sans" charset="0"/>
              </a:rPr>
              <a:t>Start with the </a:t>
            </a:r>
            <a:r>
              <a:rPr lang="en-US" sz="6000" dirty="0">
                <a:solidFill>
                  <a:schemeClr val="accent3"/>
                </a:solidFill>
                <a:latin typeface="IBM Plex Sans" charset="0"/>
                <a:ea typeface="IBM Plex Sans" charset="0"/>
                <a:cs typeface="IBM Plex Sans" charset="0"/>
              </a:rPr>
              <a:t>framework</a:t>
            </a:r>
            <a:r>
              <a:rPr lang="en-US" sz="6000" dirty="0">
                <a:latin typeface="IBM Plex Sans" charset="0"/>
                <a:ea typeface="IBM Plex Sans" charset="0"/>
                <a:cs typeface="IBM Plex Sans" charset="0"/>
              </a:rPr>
              <a:t> chosen for you via </a:t>
            </a:r>
            <a:r>
              <a:rPr lang="en-US" sz="6000" dirty="0">
                <a:solidFill>
                  <a:schemeClr val="accent3"/>
                </a:solidFill>
                <a:latin typeface="IBM Plex Sans" charset="0"/>
                <a:ea typeface="IBM Plex Sans" charset="0"/>
                <a:cs typeface="IBM Plex Sans" charset="0"/>
              </a:rPr>
              <a:t>Deep Learning</a:t>
            </a:r>
            <a:r>
              <a:rPr lang="en-US" sz="6000" dirty="0">
                <a:latin typeface="IBM Plex Sans" charset="0"/>
                <a:ea typeface="IBM Plex Sans" charset="0"/>
                <a:cs typeface="IBM Plex Sans" charset="0"/>
              </a:rPr>
              <a:t>.</a:t>
            </a:r>
          </a:p>
        </p:txBody>
      </p:sp>
      <p:sp>
        <p:nvSpPr>
          <p:cNvPr id="4" name="Slide Number Placeholder 3"/>
          <p:cNvSpPr>
            <a:spLocks noGrp="1"/>
          </p:cNvSpPr>
          <p:nvPr>
            <p:ph type="sldNum" sz="quarter" idx="10"/>
          </p:nvPr>
        </p:nvSpPr>
        <p:spPr/>
        <p:txBody>
          <a:bodyPr/>
          <a:lstStyle/>
          <a:p>
            <a:fld id="{D0BE6F14-FF48-0F4F-A8AA-2E3F25371E4A}" type="slidenum">
              <a:rPr lang="en-US" smtClean="0"/>
              <a:pPr/>
              <a:t>10</a:t>
            </a:fld>
            <a:endParaRPr lang="en-US" dirty="0"/>
          </a:p>
        </p:txBody>
      </p:sp>
    </p:spTree>
    <p:extLst>
      <p:ext uri="{BB962C8B-B14F-4D97-AF65-F5344CB8AC3E}">
        <p14:creationId xmlns:p14="http://schemas.microsoft.com/office/powerpoint/2010/main" val="2082929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4" name="Slide Number Placeholder 3"/>
          <p:cNvSpPr>
            <a:spLocks noGrp="1"/>
          </p:cNvSpPr>
          <p:nvPr>
            <p:ph type="sldNum" sz="quarter" idx="11"/>
          </p:nvPr>
        </p:nvSpPr>
        <p:spPr>
          <a:xfrm>
            <a:off x="9448800" y="6383867"/>
            <a:ext cx="2438309" cy="222250"/>
          </a:xfrm>
          <a:prstGeom prst="rect">
            <a:avLst/>
          </a:prstGeom>
        </p:spPr>
        <p:txBody>
          <a:bodyPr vert="horz" lIns="0" tIns="0" rIns="0" bIns="0" rtlCol="0" anchor="ctr"/>
          <a:lstStyle>
            <a:defPPr>
              <a:defRPr lang="en-US"/>
            </a:defPPr>
            <a:lvl1pPr marL="0" algn="r" defTabSz="914400" rtl="0" eaLnBrk="1" latinLnBrk="0" hangingPunct="1">
              <a:defRPr sz="799"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004"/>
            <a:fld id="{59395FB3-9C97-154F-86B2-7E381B951268}" type="slidenum">
              <a:rPr lang="en-US" smtClean="0"/>
              <a:pPr defTabSz="914004"/>
              <a:t>11</a:t>
            </a:fld>
            <a:endParaRPr lang="en-US" dirty="0">
              <a:solidFill>
                <a:srgbClr val="000000"/>
              </a:solidFill>
              <a:latin typeface="IBM Plex Sans Light"/>
            </a:endParaRPr>
          </a:p>
        </p:txBody>
      </p:sp>
      <p:sp>
        <p:nvSpPr>
          <p:cNvPr id="6" name="Text Placeholder 5"/>
          <p:cNvSpPr>
            <a:spLocks noGrp="1"/>
          </p:cNvSpPr>
          <p:nvPr>
            <p:ph type="body" sz="quarter" idx="13"/>
          </p:nvPr>
        </p:nvSpPr>
        <p:spPr>
          <a:xfrm>
            <a:off x="297977" y="1134057"/>
            <a:ext cx="5493505" cy="5249810"/>
          </a:xfrm>
        </p:spPr>
        <p:txBody>
          <a:bodyPr/>
          <a:lstStyle/>
          <a:p>
            <a:pPr fontAlgn="auto">
              <a:spcAft>
                <a:spcPts val="0"/>
              </a:spcAft>
              <a:buClrTx/>
              <a:buSzTx/>
              <a:tabLst>
                <a:tab pos="5248313" algn="dec"/>
              </a:tabLst>
            </a:pPr>
            <a:r>
              <a:rPr lang="en-US" b="1" kern="1200" dirty="0">
                <a:solidFill>
                  <a:srgbClr val="000000"/>
                </a:solidFill>
                <a:latin typeface="IBM Plex Sans"/>
                <a:ea typeface="Arial" charset="0"/>
                <a:cs typeface="Arial" charset="0"/>
              </a:rPr>
              <a:t>Part One - Introduction	01</a:t>
            </a:r>
          </a:p>
          <a:p>
            <a:pPr fontAlgn="auto">
              <a:spcAft>
                <a:spcPts val="0"/>
              </a:spcAft>
              <a:buClrTx/>
              <a:buSzTx/>
              <a:tabLst>
                <a:tab pos="5248313" algn="dec"/>
              </a:tabLst>
            </a:pPr>
            <a:r>
              <a:rPr lang="en-US" kern="1200" dirty="0">
                <a:solidFill>
                  <a:srgbClr val="000000"/>
                </a:solidFill>
                <a:latin typeface="IBM Plex Sans"/>
                <a:ea typeface="Arial" charset="0"/>
                <a:cs typeface="Arial" charset="0"/>
              </a:rPr>
              <a:t>Call for Code	02</a:t>
            </a:r>
          </a:p>
          <a:p>
            <a:pPr>
              <a:tabLst>
                <a:tab pos="5248313" algn="dec"/>
              </a:tabLst>
            </a:pPr>
            <a:r>
              <a:rPr lang="en-US" dirty="0"/>
              <a:t>"</a:t>
            </a:r>
            <a:r>
              <a:rPr lang="en-US" dirty="0">
                <a:solidFill>
                  <a:srgbClr val="000000"/>
                </a:solidFill>
              </a:rPr>
              <a:t>Deep Learning Frameworks Advice</a:t>
            </a:r>
            <a:r>
              <a:rPr lang="en-US" dirty="0"/>
              <a:t>"</a:t>
            </a:r>
            <a:r>
              <a:rPr lang="en-US" dirty="0">
                <a:solidFill>
                  <a:srgbClr val="000000"/>
                </a:solidFill>
              </a:rPr>
              <a:t>	04</a:t>
            </a:r>
          </a:p>
          <a:p>
            <a:pPr fontAlgn="auto">
              <a:spcAft>
                <a:spcPts val="0"/>
              </a:spcAft>
              <a:buClrTx/>
              <a:buSzTx/>
              <a:tabLst>
                <a:tab pos="5248313" algn="dec"/>
              </a:tabLst>
            </a:pPr>
            <a:r>
              <a:rPr lang="en-US" kern="1200" dirty="0">
                <a:solidFill>
                  <a:srgbClr val="000000"/>
                </a:solidFill>
                <a:latin typeface="IBM Plex Sans"/>
                <a:ea typeface="Arial" charset="0"/>
                <a:cs typeface="Arial" charset="0"/>
              </a:rPr>
              <a:t>Agenda	11</a:t>
            </a:r>
          </a:p>
          <a:p>
            <a:pPr fontAlgn="auto">
              <a:spcAft>
                <a:spcPts val="0"/>
              </a:spcAft>
              <a:buClrTx/>
              <a:buSzTx/>
              <a:tabLst>
                <a:tab pos="5248313" algn="dec"/>
              </a:tabLst>
            </a:pPr>
            <a:endParaRPr lang="en-US" kern="1200" dirty="0">
              <a:solidFill>
                <a:srgbClr val="000000"/>
              </a:solidFill>
              <a:latin typeface="IBM Plex Sans"/>
              <a:ea typeface="Arial" charset="0"/>
              <a:cs typeface="Arial" charset="0"/>
            </a:endParaRPr>
          </a:p>
          <a:p>
            <a:pPr fontAlgn="auto">
              <a:spcAft>
                <a:spcPts val="0"/>
              </a:spcAft>
              <a:buClrTx/>
              <a:buSzTx/>
              <a:tabLst>
                <a:tab pos="5248313" algn="dec"/>
              </a:tabLst>
            </a:pPr>
            <a:r>
              <a:rPr lang="en-US" kern="1200" dirty="0">
                <a:solidFill>
                  <a:srgbClr val="000000"/>
                </a:solidFill>
                <a:latin typeface="IBM Plex Sans"/>
                <a:ea typeface="Arial" charset="0"/>
                <a:cs typeface="Arial" charset="0"/>
              </a:rPr>
              <a:t>	</a:t>
            </a:r>
            <a:endParaRPr lang="en-US" dirty="0">
              <a:solidFill>
                <a:srgbClr val="000000"/>
              </a:solidFill>
              <a:latin typeface="IBM Plex Sans"/>
            </a:endParaRPr>
          </a:p>
          <a:p>
            <a:pPr fontAlgn="auto">
              <a:spcAft>
                <a:spcPts val="0"/>
              </a:spcAft>
              <a:buClrTx/>
              <a:buSzTx/>
              <a:tabLst>
                <a:tab pos="5248313" algn="dec"/>
              </a:tabLst>
            </a:pPr>
            <a:r>
              <a:rPr lang="en-US" b="1" kern="1200" dirty="0">
                <a:solidFill>
                  <a:srgbClr val="000000"/>
                </a:solidFill>
                <a:latin typeface="IBM Plex Sans"/>
                <a:ea typeface="Arial" charset="0"/>
                <a:cs typeface="Arial" charset="0"/>
              </a:rPr>
              <a:t>Part Two - Deep Learning Frameworks	12</a:t>
            </a:r>
          </a:p>
          <a:p>
            <a:pPr fontAlgn="auto">
              <a:spcAft>
                <a:spcPts val="0"/>
              </a:spcAft>
              <a:buClrTx/>
              <a:buSzTx/>
              <a:tabLst>
                <a:tab pos="5248313" algn="dec"/>
              </a:tabLst>
            </a:pPr>
            <a:r>
              <a:rPr lang="en-US" dirty="0">
                <a:solidFill>
                  <a:srgbClr val="000000"/>
                </a:solidFill>
                <a:latin typeface="IBM Plex Sans"/>
              </a:rPr>
              <a:t>Deep Learning Frameworks	24</a:t>
            </a:r>
          </a:p>
          <a:p>
            <a:pPr fontAlgn="auto">
              <a:spcAft>
                <a:spcPts val="0"/>
              </a:spcAft>
              <a:buClrTx/>
              <a:buSzTx/>
              <a:tabLst>
                <a:tab pos="5248313" algn="dec"/>
              </a:tabLst>
            </a:pPr>
            <a:r>
              <a:rPr lang="en-US" dirty="0">
                <a:solidFill>
                  <a:srgbClr val="000000"/>
                </a:solidFill>
                <a:latin typeface="IBM Plex Sans"/>
              </a:rPr>
              <a:t>TensorFlow</a:t>
            </a:r>
          </a:p>
          <a:p>
            <a:pPr fontAlgn="auto">
              <a:spcAft>
                <a:spcPts val="0"/>
              </a:spcAft>
              <a:buClrTx/>
              <a:buSzTx/>
              <a:tabLst>
                <a:tab pos="5248313" algn="dec"/>
              </a:tabLst>
            </a:pPr>
            <a:r>
              <a:rPr lang="en-US" kern="1200" dirty="0">
                <a:solidFill>
                  <a:srgbClr val="000000"/>
                </a:solidFill>
                <a:latin typeface="IBM Plex Sans"/>
                <a:ea typeface="Arial" charset="0"/>
                <a:cs typeface="Arial" charset="0"/>
              </a:rPr>
              <a:t>PyTorch</a:t>
            </a:r>
          </a:p>
          <a:p>
            <a:pPr fontAlgn="auto">
              <a:spcAft>
                <a:spcPts val="0"/>
              </a:spcAft>
              <a:buClrTx/>
              <a:buSzTx/>
              <a:tabLst>
                <a:tab pos="5248313" algn="dec"/>
              </a:tabLst>
            </a:pPr>
            <a:endParaRPr lang="en-US" kern="1200" dirty="0">
              <a:solidFill>
                <a:srgbClr val="000000"/>
              </a:solidFill>
              <a:latin typeface="IBM Plex Sans"/>
              <a:ea typeface="Arial" charset="0"/>
              <a:cs typeface="Arial" charset="0"/>
            </a:endParaRPr>
          </a:p>
          <a:p>
            <a:pPr fontAlgn="auto">
              <a:spcAft>
                <a:spcPts val="0"/>
              </a:spcAft>
              <a:buClrTx/>
              <a:buSzTx/>
              <a:tabLst>
                <a:tab pos="5248313" algn="dec"/>
              </a:tabLst>
            </a:pPr>
            <a:endParaRPr lang="en-US" kern="1200" dirty="0">
              <a:solidFill>
                <a:srgbClr val="000000"/>
              </a:solidFill>
              <a:latin typeface="IBM Plex Sans"/>
              <a:ea typeface="Arial" charset="0"/>
              <a:cs typeface="Arial" charset="0"/>
            </a:endParaRPr>
          </a:p>
        </p:txBody>
      </p:sp>
      <p:sp>
        <p:nvSpPr>
          <p:cNvPr id="9" name="Text Placeholder 5">
            <a:extLst>
              <a:ext uri="{FF2B5EF4-FFF2-40B4-BE49-F238E27FC236}">
                <a16:creationId xmlns:a16="http://schemas.microsoft.com/office/drawing/2014/main" id="{F0077997-33F1-D342-80FC-EFC48BCA50F9}"/>
              </a:ext>
            </a:extLst>
          </p:cNvPr>
          <p:cNvSpPr txBox="1">
            <a:spLocks/>
          </p:cNvSpPr>
          <p:nvPr/>
        </p:nvSpPr>
        <p:spPr>
          <a:xfrm>
            <a:off x="6393604" y="1092691"/>
            <a:ext cx="5493505" cy="5249810"/>
          </a:xfrm>
          <a:prstGeom prst="rect">
            <a:avLst/>
          </a:prstGeom>
        </p:spPr>
        <p:txBody>
          <a:bodyPr vert="horz" lIns="0" tIns="0" rIns="0" bIns="0" rtlCol="0">
            <a:noAutofit/>
          </a:bodyPr>
          <a:lstStyle>
            <a:lvl1pPr marL="0" indent="0" algn="l" rtl="0" eaLnBrk="1" fontAlgn="base" hangingPunct="1">
              <a:lnSpc>
                <a:spcPct val="100000"/>
              </a:lnSpc>
              <a:spcBef>
                <a:spcPts val="0"/>
              </a:spcBef>
              <a:spcAft>
                <a:spcPct val="0"/>
              </a:spcAft>
              <a:buClr>
                <a:schemeClr val="tx1"/>
              </a:buClr>
              <a:buSzPct val="90000"/>
              <a:buFont typeface="Wingdings" pitchFamily="2" charset="2"/>
              <a:buNone/>
              <a:defRPr sz="1865">
                <a:solidFill>
                  <a:schemeClr val="tx1"/>
                </a:solidFill>
                <a:latin typeface="IBM Plex Sans" charset="0"/>
                <a:ea typeface="IBM Plex Sans" charset="0"/>
                <a:cs typeface="IBM Plex Sans" charset="0"/>
              </a:defRPr>
            </a:lvl1pPr>
            <a:lvl2pPr marL="0" indent="0" algn="l" rtl="0" eaLnBrk="1" fontAlgn="base" hangingPunct="1">
              <a:lnSpc>
                <a:spcPct val="100000"/>
              </a:lnSpc>
              <a:spcBef>
                <a:spcPts val="0"/>
              </a:spcBef>
              <a:spcAft>
                <a:spcPct val="0"/>
              </a:spcAft>
              <a:buClr>
                <a:schemeClr val="tx1"/>
              </a:buClr>
              <a:buSzPct val="100000"/>
              <a:buFont typeface=".AppleSystemUIFont" charset="-120"/>
              <a:buNone/>
              <a:tabLst/>
              <a:defRPr sz="1865">
                <a:solidFill>
                  <a:schemeClr val="tx1"/>
                </a:solidFill>
                <a:latin typeface="IBM Plex Sans" charset="0"/>
                <a:ea typeface="IBM Plex Sans" charset="0"/>
                <a:cs typeface="IBM Plex Sans" charset="0"/>
              </a:defRPr>
            </a:lvl2pPr>
            <a:lvl3pPr marL="268547" indent="0" algn="l" rtl="0" eaLnBrk="1" fontAlgn="base" hangingPunct="1">
              <a:lnSpc>
                <a:spcPct val="100000"/>
              </a:lnSpc>
              <a:spcBef>
                <a:spcPts val="1465"/>
              </a:spcBef>
              <a:spcAft>
                <a:spcPct val="0"/>
              </a:spcAft>
              <a:buClr>
                <a:schemeClr val="tx1"/>
              </a:buClr>
              <a:buSzPct val="100000"/>
              <a:buFont typeface="Arial" panose="020B0604020202020204" pitchFamily="34" charset="0"/>
              <a:buNone/>
              <a:tabLst/>
              <a:defRPr sz="1865">
                <a:solidFill>
                  <a:schemeClr val="tx1"/>
                </a:solidFill>
                <a:latin typeface="IBM Plex Sans" charset="0"/>
                <a:ea typeface="IBM Plex Sans" charset="0"/>
                <a:cs typeface="IBM Plex Sans" charset="0"/>
              </a:defRPr>
            </a:lvl3pPr>
            <a:lvl4pPr marL="579387" indent="0" algn="l" rtl="0" eaLnBrk="1" fontAlgn="base" hangingPunct="1">
              <a:lnSpc>
                <a:spcPct val="100000"/>
              </a:lnSpc>
              <a:spcBef>
                <a:spcPts val="1465"/>
              </a:spcBef>
              <a:spcAft>
                <a:spcPct val="0"/>
              </a:spcAft>
              <a:buClr>
                <a:schemeClr val="tx1"/>
              </a:buClr>
              <a:buSzPct val="100000"/>
              <a:buFont typeface=".AppleSystemUIFont" charset="-120"/>
              <a:buNone/>
              <a:tabLst/>
              <a:defRPr sz="1865" baseline="0">
                <a:solidFill>
                  <a:schemeClr val="tx1"/>
                </a:solidFill>
                <a:latin typeface="IBM Plex Sans" charset="0"/>
                <a:ea typeface="IBM Plex Sans" charset="0"/>
                <a:cs typeface="IBM Plex Sans" charset="0"/>
              </a:defRPr>
            </a:lvl4pPr>
            <a:lvl5pPr marL="841591" indent="0" algn="l" rtl="0" eaLnBrk="1" fontAlgn="base" hangingPunct="1">
              <a:lnSpc>
                <a:spcPct val="100000"/>
              </a:lnSpc>
              <a:spcBef>
                <a:spcPts val="1465"/>
              </a:spcBef>
              <a:spcAft>
                <a:spcPct val="0"/>
              </a:spcAft>
              <a:buClr>
                <a:schemeClr val="tx1"/>
              </a:buClr>
              <a:buFont typeface=".AppleSystemUIFont" charset="-120"/>
              <a:buNone/>
              <a:tabLst/>
              <a:defRPr sz="1865">
                <a:solidFill>
                  <a:schemeClr val="tx1"/>
                </a:solidFill>
                <a:latin typeface="IBM Plex Sans" charset="0"/>
                <a:ea typeface="IBM Plex Sans" charset="0"/>
                <a:cs typeface="IBM Plex Sans" charset="0"/>
              </a:defRPr>
            </a:lvl5pPr>
            <a:lvl6pPr marL="2109490" indent="-172718" algn="l" rtl="0" eaLnBrk="1" fontAlgn="base" hangingPunct="1">
              <a:spcBef>
                <a:spcPct val="20000"/>
              </a:spcBef>
              <a:spcAft>
                <a:spcPct val="0"/>
              </a:spcAft>
              <a:buClr>
                <a:schemeClr val="bg1"/>
              </a:buClr>
              <a:buChar char="»"/>
              <a:defRPr sz="1690">
                <a:solidFill>
                  <a:schemeClr val="bg1"/>
                </a:solidFill>
                <a:latin typeface="Arial" charset="0"/>
              </a:defRPr>
            </a:lvl6pPr>
            <a:lvl7pPr marL="2592426" indent="-172718" algn="l" rtl="0" eaLnBrk="1" fontAlgn="base" hangingPunct="1">
              <a:spcBef>
                <a:spcPct val="20000"/>
              </a:spcBef>
              <a:spcAft>
                <a:spcPct val="0"/>
              </a:spcAft>
              <a:buClr>
                <a:schemeClr val="bg1"/>
              </a:buClr>
              <a:buChar char="»"/>
              <a:defRPr sz="1690">
                <a:solidFill>
                  <a:schemeClr val="bg1"/>
                </a:solidFill>
                <a:latin typeface="Arial" charset="0"/>
              </a:defRPr>
            </a:lvl7pPr>
            <a:lvl8pPr marL="3075363" indent="-172718" algn="l" rtl="0" eaLnBrk="1" fontAlgn="base" hangingPunct="1">
              <a:spcBef>
                <a:spcPct val="20000"/>
              </a:spcBef>
              <a:spcAft>
                <a:spcPct val="0"/>
              </a:spcAft>
              <a:buClr>
                <a:schemeClr val="bg1"/>
              </a:buClr>
              <a:buChar char="»"/>
              <a:defRPr sz="1690">
                <a:solidFill>
                  <a:schemeClr val="bg1"/>
                </a:solidFill>
                <a:latin typeface="Arial" charset="0"/>
              </a:defRPr>
            </a:lvl8pPr>
            <a:lvl9pPr marL="3558299" indent="-172718" algn="l" rtl="0" eaLnBrk="1" fontAlgn="base" hangingPunct="1">
              <a:spcBef>
                <a:spcPct val="20000"/>
              </a:spcBef>
              <a:spcAft>
                <a:spcPct val="0"/>
              </a:spcAft>
              <a:buClr>
                <a:schemeClr val="bg1"/>
              </a:buClr>
              <a:buChar char="»"/>
              <a:defRPr sz="1690">
                <a:solidFill>
                  <a:schemeClr val="bg1"/>
                </a:solidFill>
                <a:latin typeface="Arial" charset="0"/>
              </a:defRPr>
            </a:lvl9pPr>
          </a:lstStyle>
          <a:p>
            <a:pPr fontAlgn="auto">
              <a:spcAft>
                <a:spcPts val="0"/>
              </a:spcAft>
              <a:buClrTx/>
              <a:buSzTx/>
              <a:tabLst>
                <a:tab pos="5248313" algn="dec"/>
              </a:tabLst>
            </a:pPr>
            <a:r>
              <a:rPr lang="en-US" b="1" dirty="0">
                <a:solidFill>
                  <a:srgbClr val="000000"/>
                </a:solidFill>
                <a:latin typeface="IBM Plex Sans"/>
                <a:ea typeface="Arial" charset="0"/>
                <a:cs typeface="Arial" charset="0"/>
              </a:rPr>
              <a:t>Part Three - Data	27</a:t>
            </a:r>
          </a:p>
          <a:p>
            <a:pPr fontAlgn="auto">
              <a:spcAft>
                <a:spcPts val="0"/>
              </a:spcAft>
              <a:buClrTx/>
              <a:buSzTx/>
              <a:tabLst>
                <a:tab pos="5248313" algn="dec"/>
              </a:tabLst>
            </a:pPr>
            <a:r>
              <a:rPr lang="en-US" dirty="0">
                <a:solidFill>
                  <a:srgbClr val="000000"/>
                </a:solidFill>
                <a:latin typeface="IBM Plex Sans"/>
                <a:ea typeface="Arial" charset="0"/>
                <a:cs typeface="Arial" charset="0"/>
              </a:rPr>
              <a:t>Data Source	28</a:t>
            </a:r>
          </a:p>
          <a:p>
            <a:pPr fontAlgn="auto">
              <a:spcAft>
                <a:spcPts val="0"/>
              </a:spcAft>
              <a:buClrTx/>
              <a:buSzTx/>
              <a:tabLst>
                <a:tab pos="5248313" algn="dec"/>
              </a:tabLst>
            </a:pPr>
            <a:r>
              <a:rPr lang="en-US" dirty="0">
                <a:solidFill>
                  <a:srgbClr val="000000"/>
                </a:solidFill>
                <a:latin typeface="IBM Plex Sans"/>
                <a:ea typeface="Arial" charset="0"/>
                <a:cs typeface="Arial" charset="0"/>
              </a:rPr>
              <a:t>Preparation for Deep Learning	31</a:t>
            </a:r>
          </a:p>
          <a:p>
            <a:pPr fontAlgn="auto">
              <a:spcAft>
                <a:spcPts val="0"/>
              </a:spcAft>
              <a:buClrTx/>
              <a:buSzTx/>
              <a:tabLst>
                <a:tab pos="5248313" algn="dec"/>
              </a:tabLst>
            </a:pPr>
            <a:r>
              <a:rPr lang="en-US" dirty="0">
                <a:solidFill>
                  <a:srgbClr val="000000"/>
                </a:solidFill>
                <a:latin typeface="IBM Plex Sans"/>
                <a:ea typeface="Arial" charset="0"/>
                <a:cs typeface="Arial" charset="0"/>
              </a:rPr>
              <a:t>	</a:t>
            </a:r>
            <a:endParaRPr lang="en-US" b="1" kern="1200" dirty="0">
              <a:solidFill>
                <a:srgbClr val="000000"/>
              </a:solidFill>
              <a:latin typeface="IBM Plex Sans"/>
              <a:ea typeface="Arial" charset="0"/>
              <a:cs typeface="Arial" charset="0"/>
            </a:endParaRPr>
          </a:p>
          <a:p>
            <a:pPr fontAlgn="auto">
              <a:spcAft>
                <a:spcPts val="0"/>
              </a:spcAft>
              <a:buClrTx/>
              <a:buSzTx/>
              <a:tabLst>
                <a:tab pos="5248313" algn="dec"/>
              </a:tabLst>
            </a:pPr>
            <a:r>
              <a:rPr lang="en-US" b="1" kern="1200" dirty="0">
                <a:solidFill>
                  <a:srgbClr val="000000"/>
                </a:solidFill>
                <a:latin typeface="IBM Plex Sans"/>
                <a:ea typeface="Arial" charset="0"/>
                <a:cs typeface="Arial" charset="0"/>
              </a:rPr>
              <a:t>Part Four - Models	37</a:t>
            </a:r>
            <a:r>
              <a:rPr lang="en-US" kern="1200" dirty="0">
                <a:solidFill>
                  <a:srgbClr val="000000"/>
                </a:solidFill>
                <a:latin typeface="IBM Plex Sans"/>
                <a:ea typeface="Arial" charset="0"/>
                <a:cs typeface="Arial" charset="0"/>
              </a:rPr>
              <a:t>	</a:t>
            </a:r>
          </a:p>
          <a:p>
            <a:pPr fontAlgn="auto">
              <a:spcAft>
                <a:spcPts val="0"/>
              </a:spcAft>
              <a:buClrTx/>
              <a:buSzTx/>
              <a:tabLst>
                <a:tab pos="5248313" algn="dec"/>
              </a:tabLst>
            </a:pPr>
            <a:r>
              <a:rPr lang="en-US" kern="1200" dirty="0">
                <a:solidFill>
                  <a:srgbClr val="000000"/>
                </a:solidFill>
                <a:latin typeface="IBM Plex Sans"/>
                <a:ea typeface="Arial" charset="0"/>
                <a:cs typeface="Arial" charset="0"/>
              </a:rPr>
              <a:t>Overview</a:t>
            </a:r>
          </a:p>
          <a:p>
            <a:pPr fontAlgn="auto">
              <a:spcAft>
                <a:spcPts val="0"/>
              </a:spcAft>
              <a:buClrTx/>
              <a:buSzTx/>
              <a:tabLst>
                <a:tab pos="5248313" algn="dec"/>
              </a:tabLst>
            </a:pPr>
            <a:r>
              <a:rPr lang="en-US" kern="1200" dirty="0">
                <a:solidFill>
                  <a:srgbClr val="000000"/>
                </a:solidFill>
                <a:latin typeface="IBM Plex Sans"/>
                <a:ea typeface="Arial" charset="0"/>
                <a:cs typeface="Arial" charset="0"/>
              </a:rPr>
              <a:t>Results</a:t>
            </a:r>
          </a:p>
          <a:p>
            <a:pPr fontAlgn="auto">
              <a:spcAft>
                <a:spcPts val="0"/>
              </a:spcAft>
              <a:buClrTx/>
              <a:buSzTx/>
              <a:tabLst>
                <a:tab pos="5248313" algn="dec"/>
              </a:tabLst>
            </a:pPr>
            <a:r>
              <a:rPr lang="en-US" dirty="0">
                <a:solidFill>
                  <a:srgbClr val="000000"/>
                </a:solidFill>
                <a:latin typeface="IBM Plex Sans"/>
                <a:ea typeface="Arial" charset="0"/>
                <a:cs typeface="Arial" charset="0"/>
              </a:rPr>
              <a:t>Deep Learning as a Service</a:t>
            </a:r>
          </a:p>
          <a:p>
            <a:pPr fontAlgn="auto">
              <a:spcAft>
                <a:spcPts val="0"/>
              </a:spcAft>
              <a:buClrTx/>
              <a:buSzTx/>
              <a:tabLst>
                <a:tab pos="5248313" algn="dec"/>
              </a:tabLst>
            </a:pPr>
            <a:endParaRPr lang="en-US" b="1" kern="1200" dirty="0">
              <a:solidFill>
                <a:srgbClr val="000000"/>
              </a:solidFill>
              <a:latin typeface="IBM Plex Sans"/>
              <a:ea typeface="Arial" charset="0"/>
              <a:cs typeface="Arial" charset="0"/>
            </a:endParaRPr>
          </a:p>
          <a:p>
            <a:pPr fontAlgn="auto">
              <a:spcAft>
                <a:spcPts val="0"/>
              </a:spcAft>
              <a:buClrTx/>
              <a:buSzTx/>
              <a:tabLst>
                <a:tab pos="5248313" algn="dec"/>
              </a:tabLst>
            </a:pPr>
            <a:r>
              <a:rPr lang="en-US" b="1" kern="1200" dirty="0">
                <a:solidFill>
                  <a:srgbClr val="000000"/>
                </a:solidFill>
                <a:latin typeface="IBM Plex Sans"/>
                <a:ea typeface="Arial" charset="0"/>
                <a:cs typeface="Arial" charset="0"/>
              </a:rPr>
              <a:t>Part Six - Conclusion	</a:t>
            </a:r>
            <a:r>
              <a:rPr lang="en-US" b="1" dirty="0">
                <a:solidFill>
                  <a:srgbClr val="000000"/>
                </a:solidFill>
                <a:latin typeface="IBM Plex Sans"/>
                <a:ea typeface="Arial" charset="0"/>
                <a:cs typeface="Arial" charset="0"/>
              </a:rPr>
              <a:t>39</a:t>
            </a:r>
            <a:endParaRPr lang="en-US" b="1" kern="1200" dirty="0">
              <a:solidFill>
                <a:srgbClr val="000000"/>
              </a:solidFill>
              <a:latin typeface="IBM Plex Sans"/>
              <a:ea typeface="Arial" charset="0"/>
              <a:cs typeface="Arial" charset="0"/>
            </a:endParaRPr>
          </a:p>
          <a:p>
            <a:pPr fontAlgn="auto">
              <a:spcAft>
                <a:spcPts val="0"/>
              </a:spcAft>
              <a:buClrTx/>
              <a:buSzTx/>
              <a:tabLst>
                <a:tab pos="5248313" algn="dec"/>
              </a:tabLst>
            </a:pPr>
            <a:r>
              <a:rPr lang="en-US" dirty="0">
                <a:solidFill>
                  <a:srgbClr val="000000"/>
                </a:solidFill>
                <a:latin typeface="IBM Plex Sans"/>
                <a:ea typeface="Arial" charset="0"/>
                <a:cs typeface="Arial" charset="0"/>
              </a:rPr>
              <a:t>Resources	</a:t>
            </a:r>
            <a:r>
              <a:rPr lang="en-US" dirty="0">
                <a:solidFill>
                  <a:srgbClr val="000000"/>
                </a:solidFill>
                <a:latin typeface="IBM Plex Sans"/>
              </a:rPr>
              <a:t>09</a:t>
            </a:r>
            <a:endParaRPr lang="en-US" dirty="0">
              <a:solidFill>
                <a:srgbClr val="000000"/>
              </a:solidFill>
              <a:latin typeface="IBM Plex Sans"/>
              <a:ea typeface="Arial" charset="0"/>
              <a:cs typeface="Arial" charset="0"/>
            </a:endParaRPr>
          </a:p>
          <a:p>
            <a:pPr fontAlgn="auto">
              <a:spcAft>
                <a:spcPts val="0"/>
              </a:spcAft>
              <a:buClrTx/>
              <a:buSzTx/>
              <a:tabLst>
                <a:tab pos="5248313" algn="dec"/>
              </a:tabLst>
            </a:pPr>
            <a:endParaRPr lang="en-US" dirty="0">
              <a:solidFill>
                <a:srgbClr val="000000"/>
              </a:solidFill>
              <a:latin typeface="IBM Plex Sans"/>
              <a:ea typeface="Arial" charset="0"/>
              <a:cs typeface="Arial" charset="0"/>
            </a:endParaRPr>
          </a:p>
          <a:p>
            <a:pPr fontAlgn="auto">
              <a:spcAft>
                <a:spcPts val="0"/>
              </a:spcAft>
              <a:buClrTx/>
              <a:buSzTx/>
              <a:tabLst>
                <a:tab pos="5248313" algn="dec"/>
              </a:tabLst>
            </a:pPr>
            <a:endParaRPr lang="en-US" b="1" kern="1200" dirty="0">
              <a:solidFill>
                <a:srgbClr val="000000"/>
              </a:solidFill>
              <a:latin typeface="IBM Plex Sans"/>
              <a:ea typeface="Arial" charset="0"/>
              <a:cs typeface="Arial" charset="0"/>
            </a:endParaRPr>
          </a:p>
          <a:p>
            <a:pPr fontAlgn="auto">
              <a:spcAft>
                <a:spcPts val="0"/>
              </a:spcAft>
              <a:buClrTx/>
              <a:buSzTx/>
              <a:tabLst>
                <a:tab pos="5248313" algn="dec"/>
              </a:tabLst>
            </a:pPr>
            <a:endParaRPr lang="en-US" kern="1200" dirty="0">
              <a:solidFill>
                <a:srgbClr val="000000"/>
              </a:solidFill>
              <a:latin typeface="IBM Plex Sans"/>
              <a:ea typeface="Arial" charset="0"/>
              <a:cs typeface="Arial" charset="0"/>
            </a:endParaRPr>
          </a:p>
        </p:txBody>
      </p:sp>
    </p:spTree>
    <p:extLst>
      <p:ext uri="{BB962C8B-B14F-4D97-AF65-F5344CB8AC3E}">
        <p14:creationId xmlns:p14="http://schemas.microsoft.com/office/powerpoint/2010/main" val="33870193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FD999D4-B456-9943-89B7-30D56181CE18}" type="slidenum">
              <a:rPr kumimoji="0" lang="en-US" sz="800" b="0" i="0" u="none" strike="noStrike" kern="1200" cap="none" spc="0" normalizeH="0" baseline="0" noProof="0" smtClean="0">
                <a:ln>
                  <a:noFill/>
                </a:ln>
                <a:solidFill>
                  <a:srgbClr val="FFFFFF"/>
                </a:solidFill>
                <a:effectLst/>
                <a:uLnTx/>
                <a:uFillTx/>
                <a:latin typeface="IBM Plex Sans"/>
                <a:cs typeface="Arial" charset="0"/>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3" name="Title 2"/>
          <p:cNvSpPr>
            <a:spLocks noGrp="1"/>
          </p:cNvSpPr>
          <p:nvPr>
            <p:ph type="title"/>
          </p:nvPr>
        </p:nvSpPr>
        <p:spPr/>
        <p:txBody>
          <a:bodyPr/>
          <a:lstStyle/>
          <a:p>
            <a:r>
              <a:rPr lang="en-US" dirty="0">
                <a:solidFill>
                  <a:schemeClr val="accent3"/>
                </a:solidFill>
              </a:rPr>
              <a:t>Deep Learning </a:t>
            </a:r>
            <a:r>
              <a:rPr lang="en-US" dirty="0"/>
              <a:t>Frameworks</a:t>
            </a:r>
          </a:p>
        </p:txBody>
      </p:sp>
      <p:sp>
        <p:nvSpPr>
          <p:cNvPr id="4" name="Footer Placeholder 3"/>
          <p:cNvSpPr>
            <a:spLocks noGrp="1"/>
          </p:cNvSpPr>
          <p:nvPr>
            <p:ph type="ftr" sz="quarter" idx="4294967295"/>
          </p:nvPr>
        </p:nvSpPr>
        <p:spPr>
          <a:xfrm>
            <a:off x="1484693" y="6435307"/>
            <a:ext cx="7439377" cy="18288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DOC ID / Month XX, 2018 / © 2018 IBM Corporation</a:t>
            </a:r>
          </a:p>
        </p:txBody>
      </p:sp>
    </p:spTree>
    <p:extLst>
      <p:ext uri="{BB962C8B-B14F-4D97-AF65-F5344CB8AC3E}">
        <p14:creationId xmlns:p14="http://schemas.microsoft.com/office/powerpoint/2010/main" val="3144123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accent3"/>
                </a:solidFill>
              </a:rPr>
              <a:t>Deep Learning </a:t>
            </a:r>
            <a:r>
              <a:rPr lang="en-US" dirty="0"/>
              <a:t>Frameworks </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13</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11241353"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kumimoji="0" lang="en-US" sz="2400" b="0" i="0" u="none" strike="noStrike" kern="1200" cap="none" spc="0" normalizeH="0" baseline="0" noProof="0" dirty="0">
                <a:ln>
                  <a:noFill/>
                </a:ln>
                <a:solidFill>
                  <a:srgbClr val="000000"/>
                </a:solidFill>
                <a:effectLst/>
                <a:uLnTx/>
                <a:uFillTx/>
                <a:latin typeface="IBM Plex Sans"/>
                <a:cs typeface="Arial" charset="0"/>
              </a:rPr>
              <a:t>Allow for </a:t>
            </a:r>
            <a:r>
              <a:rPr kumimoji="0" lang="en-US" sz="2400" b="0" i="0" u="none" strike="noStrike" kern="1200" cap="none" spc="0" normalizeH="0" baseline="0" noProof="0" dirty="0">
                <a:ln>
                  <a:noFill/>
                </a:ln>
                <a:solidFill>
                  <a:srgbClr val="01BAB6"/>
                </a:solidFill>
                <a:effectLst/>
                <a:uLnTx/>
                <a:uFillTx/>
                <a:latin typeface="IBM Plex Sans"/>
                <a:cs typeface="Arial" charset="0"/>
              </a:rPr>
              <a:t>easy</a:t>
            </a:r>
            <a:r>
              <a:rPr kumimoji="0" lang="en-US" sz="2400" b="0" i="0" u="none" strike="noStrike" kern="1200" cap="none" spc="0" normalizeH="0" baseline="0" noProof="0" dirty="0">
                <a:ln>
                  <a:noFill/>
                </a:ln>
                <a:solidFill>
                  <a:srgbClr val="000000"/>
                </a:solidFill>
                <a:effectLst/>
                <a:uLnTx/>
                <a:uFillTx/>
                <a:latin typeface="IBM Plex Sans"/>
                <a:cs typeface="Arial" charset="0"/>
              </a:rPr>
              <a:t> construction of neural networks</a:t>
            </a: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1698510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accent3"/>
                </a:solidFill>
              </a:rPr>
              <a:t>Deep Learning </a:t>
            </a:r>
            <a:r>
              <a:rPr lang="en-US" dirty="0"/>
              <a:t>Frameworks </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14</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11241353"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kumimoji="0" lang="en-US" sz="2400" b="0" i="0" u="none" strike="noStrike" kern="1200" cap="none" spc="0" normalizeH="0" baseline="0" noProof="0" dirty="0">
                <a:ln>
                  <a:noFill/>
                </a:ln>
                <a:solidFill>
                  <a:srgbClr val="000000"/>
                </a:solidFill>
                <a:effectLst/>
                <a:uLnTx/>
                <a:uFillTx/>
                <a:latin typeface="IBM Plex Sans"/>
                <a:cs typeface="Arial" charset="0"/>
              </a:rPr>
              <a:t>Allow for </a:t>
            </a:r>
            <a:r>
              <a:rPr kumimoji="0" lang="en-US" sz="2400" b="0" i="0" u="none" strike="noStrike" kern="1200" cap="none" spc="0" normalizeH="0" baseline="0" noProof="0" dirty="0">
                <a:ln>
                  <a:noFill/>
                </a:ln>
                <a:solidFill>
                  <a:srgbClr val="01BAB6"/>
                </a:solidFill>
                <a:effectLst/>
                <a:uLnTx/>
                <a:uFillTx/>
                <a:latin typeface="IBM Plex Sans"/>
                <a:cs typeface="Arial" charset="0"/>
              </a:rPr>
              <a:t>easy</a:t>
            </a:r>
            <a:r>
              <a:rPr kumimoji="0" lang="en-US" sz="2400" b="0" i="0" u="none" strike="noStrike" kern="1200" cap="none" spc="0" normalizeH="0" baseline="0" noProof="0" dirty="0">
                <a:ln>
                  <a:noFill/>
                </a:ln>
                <a:solidFill>
                  <a:srgbClr val="000000"/>
                </a:solidFill>
                <a:effectLst/>
                <a:uLnTx/>
                <a:uFillTx/>
                <a:latin typeface="IBM Plex Sans"/>
                <a:cs typeface="Arial" charset="0"/>
              </a:rPr>
              <a:t> construction of neural networks</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Abstract away lowest level detail</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Standardize commonly used neural network concepts, from components to models</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Provide tooling for deployment on various hardware configurations, including GPUs</a:t>
            </a:r>
          </a:p>
          <a:p>
            <a:pPr marL="0" marR="0" lvl="1" indent="0" algn="l" defTabSz="609585" rtl="0" eaLnBrk="1" fontAlgn="auto" latinLnBrk="0" hangingPunct="1">
              <a:lnSpc>
                <a:spcPct val="100000"/>
              </a:lnSpc>
              <a:spcBef>
                <a:spcPts val="0"/>
              </a:spcBef>
              <a:spcAft>
                <a:spcPts val="0"/>
              </a:spcAft>
              <a:buClrTx/>
              <a:buSzTx/>
              <a:buFont typeface="Arial"/>
              <a:buNone/>
              <a:tabLst/>
              <a:defRPr/>
            </a:pPr>
            <a:endParaRPr kumimoji="0" lang="en-US" sz="1867"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41231019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bg1"/>
                </a:solidFill>
              </a:rPr>
              <a:t>Tensor</a:t>
            </a:r>
            <a:r>
              <a:rPr lang="en-US" dirty="0">
                <a:solidFill>
                  <a:schemeClr val="accent3"/>
                </a:solidFill>
              </a:rPr>
              <a:t>Flow</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15</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5798024"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From Google via Google Brain</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Late 2015</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Build for distributed computing</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Tensor - default data structure </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    n-dimensional array</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Flow - execution via computational graph </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  C++ (CUDA) backend</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  mixed frontend</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2300" b="0" i="0" u="none" strike="noStrike" kern="1200" cap="none" spc="0" normalizeH="0" baseline="0" noProof="0" dirty="0">
                <a:ln>
                  <a:noFill/>
                </a:ln>
                <a:solidFill>
                  <a:srgbClr val="000000"/>
                </a:solidFill>
                <a:effectLst/>
                <a:uLnTx/>
                <a:uFillTx/>
                <a:latin typeface="IBM Plex Sans"/>
                <a:cs typeface="Arial" charset="0"/>
              </a:rPr>
              <a:t>  </a:t>
            </a:r>
          </a:p>
          <a:p>
            <a:pPr marL="0" marR="0" lvl="1" indent="0" algn="l" defTabSz="609585" rtl="0" eaLnBrk="1" fontAlgn="auto" latinLnBrk="0" hangingPunct="1">
              <a:lnSpc>
                <a:spcPct val="100000"/>
              </a:lnSpc>
              <a:spcBef>
                <a:spcPts val="0"/>
              </a:spcBef>
              <a:spcAft>
                <a:spcPts val="0"/>
              </a:spcAft>
              <a:buClrTx/>
              <a:buSzTx/>
              <a:buFont typeface="Arial"/>
              <a:buNone/>
              <a:tabLst/>
              <a:defRPr/>
            </a:pPr>
            <a:endParaRPr kumimoji="0" lang="en-US" sz="1867"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28071880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bg1"/>
                </a:solidFill>
              </a:rPr>
              <a:t>Tensor</a:t>
            </a:r>
            <a:r>
              <a:rPr lang="en-US" dirty="0">
                <a:solidFill>
                  <a:schemeClr val="accent3"/>
                </a:solidFill>
              </a:rPr>
              <a:t>Flow</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5798024"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From Google via Google Brain</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Late 2015</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Build for distributed computing</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Tensor - default data structure </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    n-dimensional array</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Flow - execution via computational graph </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  C++ (CUDA) backend</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  mixed frontend</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2300" b="0" i="0" u="none" strike="noStrike" kern="1200" cap="none" spc="0" normalizeH="0" baseline="0" noProof="0" dirty="0">
                <a:ln>
                  <a:noFill/>
                </a:ln>
                <a:solidFill>
                  <a:srgbClr val="000000"/>
                </a:solidFill>
                <a:effectLst/>
                <a:uLnTx/>
                <a:uFillTx/>
                <a:latin typeface="IBM Plex Sans"/>
                <a:cs typeface="Arial" charset="0"/>
              </a:rPr>
              <a:t>  </a:t>
            </a:r>
          </a:p>
          <a:p>
            <a:pPr marL="0" marR="0" lvl="1" indent="0" algn="l" defTabSz="609585" rtl="0" eaLnBrk="1" fontAlgn="auto" latinLnBrk="0" hangingPunct="1">
              <a:lnSpc>
                <a:spcPct val="100000"/>
              </a:lnSpc>
              <a:spcBef>
                <a:spcPts val="0"/>
              </a:spcBef>
              <a:spcAft>
                <a:spcPts val="0"/>
              </a:spcAft>
              <a:buClrTx/>
              <a:buSzTx/>
              <a:buFont typeface="Arial"/>
              <a:buNone/>
              <a:tabLst/>
              <a:defRPr/>
            </a:pPr>
            <a:endParaRPr kumimoji="0" lang="en-US" sz="1867"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pic>
        <p:nvPicPr>
          <p:cNvPr id="8" name="Picture 7">
            <a:extLst>
              <a:ext uri="{FF2B5EF4-FFF2-40B4-BE49-F238E27FC236}">
                <a16:creationId xmlns:a16="http://schemas.microsoft.com/office/drawing/2014/main" id="{6BD62AD2-1E40-E848-89C8-F15010E4C7E6}"/>
              </a:ext>
            </a:extLst>
          </p:cNvPr>
          <p:cNvPicPr>
            <a:picLocks noChangeAspect="1"/>
          </p:cNvPicPr>
          <p:nvPr/>
        </p:nvPicPr>
        <p:blipFill>
          <a:blip r:embed="rId2"/>
          <a:stretch>
            <a:fillRect/>
          </a:stretch>
        </p:blipFill>
        <p:spPr>
          <a:xfrm>
            <a:off x="4522422" y="474133"/>
            <a:ext cx="7072981" cy="5803107"/>
          </a:xfrm>
          <a:prstGeom prst="rect">
            <a:avLst/>
          </a:prstGeom>
        </p:spPr>
      </p:pic>
    </p:spTree>
    <p:extLst>
      <p:ext uri="{BB962C8B-B14F-4D97-AF65-F5344CB8AC3E}">
        <p14:creationId xmlns:p14="http://schemas.microsoft.com/office/powerpoint/2010/main" val="39103544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accent3"/>
                </a:solidFill>
              </a:rPr>
              <a:t>TensorFlow</a:t>
            </a:r>
            <a:r>
              <a:rPr lang="en-US" dirty="0">
                <a:solidFill>
                  <a:schemeClr val="bg1"/>
                </a:solidFill>
              </a:rPr>
              <a:t> Case Study</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17</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pic>
        <p:nvPicPr>
          <p:cNvPr id="6" name="Picture 5">
            <a:hlinkClick r:id="rId2"/>
            <a:extLst>
              <a:ext uri="{FF2B5EF4-FFF2-40B4-BE49-F238E27FC236}">
                <a16:creationId xmlns:a16="http://schemas.microsoft.com/office/drawing/2014/main" id="{3C7A137A-92EC-1A42-8908-9BCB0194EB20}"/>
              </a:ext>
            </a:extLst>
          </p:cNvPr>
          <p:cNvPicPr>
            <a:picLocks noChangeAspect="1"/>
          </p:cNvPicPr>
          <p:nvPr/>
        </p:nvPicPr>
        <p:blipFill>
          <a:blip r:embed="rId3"/>
          <a:stretch>
            <a:fillRect/>
          </a:stretch>
        </p:blipFill>
        <p:spPr>
          <a:xfrm>
            <a:off x="1091305" y="855608"/>
            <a:ext cx="10009390" cy="5146784"/>
          </a:xfrm>
          <a:prstGeom prst="rect">
            <a:avLst/>
          </a:prstGeom>
        </p:spPr>
      </p:pic>
    </p:spTree>
    <p:extLst>
      <p:ext uri="{BB962C8B-B14F-4D97-AF65-F5344CB8AC3E}">
        <p14:creationId xmlns:p14="http://schemas.microsoft.com/office/powerpoint/2010/main" val="896658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bg1"/>
                </a:solidFill>
              </a:rPr>
              <a:t>Py</a:t>
            </a:r>
            <a:r>
              <a:rPr lang="en-US" dirty="0">
                <a:solidFill>
                  <a:schemeClr val="accent3"/>
                </a:solidFill>
              </a:rPr>
              <a:t>Torch</a:t>
            </a: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18</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5798024"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From Facebook via Torch (and Caffe2)</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Late 2016</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Build for research in deep learning</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Tensor - default data structure </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    n-dimensional array</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Torch – scientific computing and machine learning library</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Known as generally dynamic and pythonic</a:t>
            </a:r>
          </a:p>
          <a:p>
            <a:pPr marL="0" marR="0" lvl="1" indent="0" algn="l" defTabSz="609585" rtl="0" eaLnBrk="1" fontAlgn="auto" latinLnBrk="0" hangingPunct="1">
              <a:lnSpc>
                <a:spcPct val="100000"/>
              </a:lnSpc>
              <a:spcBef>
                <a:spcPts val="0"/>
              </a:spcBef>
              <a:spcAft>
                <a:spcPts val="0"/>
              </a:spcAft>
              <a:buClrTx/>
              <a:buSzTx/>
              <a:buFont typeface="Arial"/>
              <a:buNone/>
              <a:tabLst/>
              <a:defRPr/>
            </a:pPr>
            <a:endParaRPr kumimoji="0" lang="en-US" sz="1867"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415259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accent3"/>
                </a:solidFill>
              </a:rPr>
              <a:t>PyTorch</a:t>
            </a:r>
            <a:r>
              <a:rPr lang="en-US" dirty="0">
                <a:solidFill>
                  <a:schemeClr val="bg1"/>
                </a:solidFill>
              </a:rPr>
              <a:t> Case Study</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19</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grpSp>
        <p:nvGrpSpPr>
          <p:cNvPr id="11" name="Group 10">
            <a:extLst>
              <a:ext uri="{FF2B5EF4-FFF2-40B4-BE49-F238E27FC236}">
                <a16:creationId xmlns:a16="http://schemas.microsoft.com/office/drawing/2014/main" id="{E8FFFCE6-74FA-184E-BC1B-5D7AC4A6AEE9}"/>
              </a:ext>
            </a:extLst>
          </p:cNvPr>
          <p:cNvGrpSpPr/>
          <p:nvPr/>
        </p:nvGrpSpPr>
        <p:grpSpPr>
          <a:xfrm>
            <a:off x="1382341" y="667648"/>
            <a:ext cx="9427318" cy="5348288"/>
            <a:chOff x="1382341" y="667648"/>
            <a:chExt cx="9427318" cy="5348288"/>
          </a:xfrm>
        </p:grpSpPr>
        <p:pic>
          <p:nvPicPr>
            <p:cNvPr id="10" name="Picture 9">
              <a:extLst>
                <a:ext uri="{FF2B5EF4-FFF2-40B4-BE49-F238E27FC236}">
                  <a16:creationId xmlns:a16="http://schemas.microsoft.com/office/drawing/2014/main" id="{F0AF68C1-1342-3B4D-8E43-45FE966AF8B9}"/>
                </a:ext>
              </a:extLst>
            </p:cNvPr>
            <p:cNvPicPr>
              <a:picLocks noChangeAspect="1"/>
            </p:cNvPicPr>
            <p:nvPr/>
          </p:nvPicPr>
          <p:blipFill>
            <a:blip r:embed="rId2"/>
            <a:stretch>
              <a:fillRect/>
            </a:stretch>
          </p:blipFill>
          <p:spPr>
            <a:xfrm>
              <a:off x="1748658" y="667648"/>
              <a:ext cx="3124200" cy="838200"/>
            </a:xfrm>
            <a:prstGeom prst="rect">
              <a:avLst/>
            </a:prstGeom>
          </p:spPr>
        </p:pic>
        <p:pic>
          <p:nvPicPr>
            <p:cNvPr id="6" name="Picture 5">
              <a:hlinkClick r:id="rId3"/>
              <a:extLst>
                <a:ext uri="{FF2B5EF4-FFF2-40B4-BE49-F238E27FC236}">
                  <a16:creationId xmlns:a16="http://schemas.microsoft.com/office/drawing/2014/main" id="{8BC5A32A-75EF-374C-9802-801FC45757B1}"/>
                </a:ext>
              </a:extLst>
            </p:cNvPr>
            <p:cNvPicPr>
              <a:picLocks noChangeAspect="1"/>
            </p:cNvPicPr>
            <p:nvPr/>
          </p:nvPicPr>
          <p:blipFill>
            <a:blip r:embed="rId4"/>
            <a:stretch>
              <a:fillRect/>
            </a:stretch>
          </p:blipFill>
          <p:spPr>
            <a:xfrm>
              <a:off x="1382341" y="1457779"/>
              <a:ext cx="9427318" cy="4558157"/>
            </a:xfrm>
            <a:prstGeom prst="rect">
              <a:avLst/>
            </a:prstGeom>
          </p:spPr>
        </p:pic>
      </p:grpSp>
    </p:spTree>
    <p:extLst>
      <p:ext uri="{BB962C8B-B14F-4D97-AF65-F5344CB8AC3E}">
        <p14:creationId xmlns:p14="http://schemas.microsoft.com/office/powerpoint/2010/main" val="2068398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166EB7B-A4F7-E340-846E-2FF8D3BB041C}"/>
              </a:ext>
            </a:extLst>
          </p:cNvPr>
          <p:cNvSpPr txBox="1">
            <a:spLocks/>
          </p:cNvSpPr>
          <p:nvPr/>
        </p:nvSpPr>
        <p:spPr>
          <a:xfrm>
            <a:off x="192882" y="1490527"/>
            <a:ext cx="5699919" cy="3954843"/>
          </a:xfrm>
          <a:prstGeom prst="rect">
            <a:avLst/>
          </a:prstGeom>
        </p:spPr>
        <p:txBody>
          <a:bodyPr/>
          <a:lstStyle>
            <a:lvl1pPr marL="0" indent="0" algn="l" rtl="0" eaLnBrk="1" fontAlgn="base" hangingPunct="1">
              <a:lnSpc>
                <a:spcPts val="2133"/>
              </a:lnSpc>
              <a:spcBef>
                <a:spcPts val="0"/>
              </a:spcBef>
              <a:spcAft>
                <a:spcPts val="800"/>
              </a:spcAft>
              <a:buClr>
                <a:schemeClr val="tx1"/>
              </a:buClr>
              <a:buSzPct val="90000"/>
              <a:buFont typeface="Wingdings" pitchFamily="2" charset="2"/>
              <a:buNone/>
              <a:defRPr sz="1600">
                <a:solidFill>
                  <a:schemeClr val="bg1"/>
                </a:solidFill>
                <a:latin typeface="IBM Plex Sans" charset="0"/>
                <a:ea typeface="IBM Plex Sans" charset="0"/>
                <a:cs typeface="IBM Plex Sans" charset="0"/>
              </a:defRPr>
            </a:lvl1pPr>
            <a:lvl2pPr marL="228594" indent="-228594" algn="l" rtl="0" eaLnBrk="1" fontAlgn="base" hangingPunct="1">
              <a:lnSpc>
                <a:spcPts val="2133"/>
              </a:lnSpc>
              <a:spcBef>
                <a:spcPts val="0"/>
              </a:spcBef>
              <a:spcAft>
                <a:spcPts val="800"/>
              </a:spcAft>
              <a:buClr>
                <a:schemeClr val="bg1"/>
              </a:buClr>
              <a:buSzPct val="100000"/>
              <a:buFont typeface=".AppleSystemUIFont" charset="-120"/>
              <a:buChar char="–"/>
              <a:tabLst/>
              <a:defRPr sz="1600">
                <a:solidFill>
                  <a:schemeClr val="bg1"/>
                </a:solidFill>
                <a:latin typeface="IBM Plex Sans" charset="0"/>
                <a:ea typeface="IBM Plex Sans" charset="0"/>
                <a:cs typeface="IBM Plex Sans" charset="0"/>
              </a:defRPr>
            </a:lvl2pPr>
            <a:lvl3pPr marL="457189" indent="-188379" algn="l" rtl="0" eaLnBrk="1" fontAlgn="base" hangingPunct="1">
              <a:lnSpc>
                <a:spcPts val="2133"/>
              </a:lnSpc>
              <a:spcBef>
                <a:spcPts val="0"/>
              </a:spcBef>
              <a:spcAft>
                <a:spcPts val="800"/>
              </a:spcAft>
              <a:buClr>
                <a:schemeClr val="bg1"/>
              </a:buClr>
              <a:buSzPct val="100000"/>
              <a:buFont typeface="Arial" panose="020B0604020202020204" pitchFamily="34" charset="0"/>
              <a:buChar char="•"/>
              <a:tabLst/>
              <a:defRPr sz="1600">
                <a:solidFill>
                  <a:schemeClr val="bg1"/>
                </a:solidFill>
                <a:latin typeface="IBM Plex Sans" charset="0"/>
                <a:ea typeface="IBM Plex Sans" charset="0"/>
                <a:cs typeface="IBM Plex Sans" charset="0"/>
              </a:defRPr>
            </a:lvl3pPr>
            <a:lvl4pPr marL="838179" indent="-258227" algn="l" rtl="0" eaLnBrk="1" fontAlgn="base" hangingPunct="1">
              <a:lnSpc>
                <a:spcPts val="2133"/>
              </a:lnSpc>
              <a:spcBef>
                <a:spcPts val="0"/>
              </a:spcBef>
              <a:spcAft>
                <a:spcPts val="800"/>
              </a:spcAft>
              <a:buClr>
                <a:schemeClr val="bg1"/>
              </a:buClr>
              <a:buSzPct val="100000"/>
              <a:buFont typeface=".AppleSystemUIFont" charset="-120"/>
              <a:buChar char="–"/>
              <a:tabLst/>
              <a:defRPr sz="1600" baseline="0">
                <a:solidFill>
                  <a:schemeClr val="bg1"/>
                </a:solidFill>
                <a:latin typeface="IBM Plex Sans" charset="0"/>
                <a:ea typeface="IBM Plex Sans" charset="0"/>
                <a:cs typeface="IBM Plex Sans" charset="0"/>
              </a:defRPr>
            </a:lvl4pPr>
            <a:lvl5pPr marL="1071007" indent="-228594" algn="l" rtl="0" eaLnBrk="1" fontAlgn="base" hangingPunct="1">
              <a:lnSpc>
                <a:spcPts val="2133"/>
              </a:lnSpc>
              <a:spcBef>
                <a:spcPts val="0"/>
              </a:spcBef>
              <a:spcAft>
                <a:spcPts val="800"/>
              </a:spcAft>
              <a:buClr>
                <a:schemeClr val="bg1"/>
              </a:buClr>
              <a:buFont typeface=".AppleSystemUIFont" charset="-120"/>
              <a:buChar char="»"/>
              <a:tabLst/>
              <a:defRPr sz="1600">
                <a:solidFill>
                  <a:schemeClr val="bg1"/>
                </a:solidFill>
                <a:latin typeface="IBM Plex Sans" charset="0"/>
                <a:ea typeface="IBM Plex Sans" charset="0"/>
                <a:cs typeface="IBM Plex Sans" charset="0"/>
              </a:defRPr>
            </a:lvl5pPr>
            <a:lvl6pPr marL="2111549" indent="-172886" algn="l" rtl="0" eaLnBrk="1" fontAlgn="base" hangingPunct="1">
              <a:spcBef>
                <a:spcPct val="20000"/>
              </a:spcBef>
              <a:spcAft>
                <a:spcPct val="0"/>
              </a:spcAft>
              <a:buClr>
                <a:schemeClr val="bg1"/>
              </a:buClr>
              <a:buChar char="»"/>
              <a:defRPr sz="1692">
                <a:solidFill>
                  <a:schemeClr val="bg1"/>
                </a:solidFill>
                <a:latin typeface="Arial" charset="0"/>
              </a:defRPr>
            </a:lvl6pPr>
            <a:lvl7pPr marL="2594956" indent="-172886" algn="l" rtl="0" eaLnBrk="1" fontAlgn="base" hangingPunct="1">
              <a:spcBef>
                <a:spcPct val="20000"/>
              </a:spcBef>
              <a:spcAft>
                <a:spcPct val="0"/>
              </a:spcAft>
              <a:buClr>
                <a:schemeClr val="bg1"/>
              </a:buClr>
              <a:buChar char="»"/>
              <a:defRPr sz="1692">
                <a:solidFill>
                  <a:schemeClr val="bg1"/>
                </a:solidFill>
                <a:latin typeface="Arial" charset="0"/>
              </a:defRPr>
            </a:lvl7pPr>
            <a:lvl8pPr marL="3078364" indent="-172886" algn="l" rtl="0" eaLnBrk="1" fontAlgn="base" hangingPunct="1">
              <a:spcBef>
                <a:spcPct val="20000"/>
              </a:spcBef>
              <a:spcAft>
                <a:spcPct val="0"/>
              </a:spcAft>
              <a:buClr>
                <a:schemeClr val="bg1"/>
              </a:buClr>
              <a:buChar char="»"/>
              <a:defRPr sz="1692">
                <a:solidFill>
                  <a:schemeClr val="bg1"/>
                </a:solidFill>
                <a:latin typeface="Arial" charset="0"/>
              </a:defRPr>
            </a:lvl8pPr>
            <a:lvl9pPr marL="3561772" indent="-172886" algn="l" rtl="0" eaLnBrk="1" fontAlgn="base" hangingPunct="1">
              <a:spcBef>
                <a:spcPct val="20000"/>
              </a:spcBef>
              <a:spcAft>
                <a:spcPct val="0"/>
              </a:spcAft>
              <a:buClr>
                <a:schemeClr val="bg1"/>
              </a:buClr>
              <a:buChar char="»"/>
              <a:defRPr sz="1692">
                <a:solidFill>
                  <a:schemeClr val="bg1"/>
                </a:solidFill>
                <a:latin typeface="Arial" charset="0"/>
              </a:defRPr>
            </a:lvl9pPr>
          </a:lstStyle>
          <a:p>
            <a:pPr defTabSz="914598">
              <a:lnSpc>
                <a:spcPts val="2400"/>
              </a:lnSpc>
              <a:spcAft>
                <a:spcPts val="1067"/>
              </a:spcAft>
              <a:buClr>
                <a:srgbClr val="000000"/>
              </a:buClr>
            </a:pPr>
            <a:r>
              <a:rPr lang="en-US" sz="1867" b="1" dirty="0">
                <a:solidFill>
                  <a:srgbClr val="0062FF"/>
                </a:solidFill>
                <a:latin typeface="IBM Plex Sans Bold"/>
              </a:rPr>
              <a:t>Developers… answer the call</a:t>
            </a:r>
          </a:p>
          <a:p>
            <a:pPr defTabSz="914621">
              <a:lnSpc>
                <a:spcPts val="2400"/>
              </a:lnSpc>
              <a:spcAft>
                <a:spcPts val="1067"/>
              </a:spcAft>
              <a:buClr>
                <a:srgbClr val="000000"/>
              </a:buClr>
            </a:pPr>
            <a:r>
              <a:rPr lang="en-US" dirty="0">
                <a:solidFill>
                  <a:srgbClr val="000000"/>
                </a:solidFill>
                <a:latin typeface="IBM Plex Sans"/>
              </a:rPr>
              <a:t>Part of </a:t>
            </a:r>
            <a:r>
              <a:rPr lang="en-US" b="1" dirty="0">
                <a:solidFill>
                  <a:srgbClr val="000000"/>
                </a:solidFill>
                <a:latin typeface="IBM Plex Sans"/>
                <a:ea typeface="Helvetica Neue"/>
                <a:cs typeface="Helvetica Neue"/>
                <a:sym typeface="Helvetica Neue"/>
              </a:rPr>
              <a:t>Code and Response™</a:t>
            </a:r>
            <a:r>
              <a:rPr lang="en-US" dirty="0">
                <a:solidFill>
                  <a:srgbClr val="000000"/>
                </a:solidFill>
                <a:latin typeface="IBM Plex Sans"/>
                <a:ea typeface="Helvetica Neue"/>
                <a:cs typeface="Helvetica Neue"/>
                <a:sym typeface="Helvetica Neue"/>
              </a:rPr>
              <a:t>, t</a:t>
            </a:r>
            <a:r>
              <a:rPr lang="en-US" dirty="0">
                <a:solidFill>
                  <a:srgbClr val="000000"/>
                </a:solidFill>
                <a:latin typeface="IBM Plex Sans"/>
              </a:rPr>
              <a:t>his annual global developer challenge</a:t>
            </a:r>
            <a:r>
              <a:rPr lang="en-US" b="1" dirty="0">
                <a:solidFill>
                  <a:srgbClr val="000000"/>
                </a:solidFill>
                <a:latin typeface="IBM Plex Sans"/>
              </a:rPr>
              <a:t> </a:t>
            </a:r>
            <a:r>
              <a:rPr lang="en-US" dirty="0">
                <a:solidFill>
                  <a:srgbClr val="000000"/>
                </a:solidFill>
                <a:latin typeface="IBM Plex Sans"/>
              </a:rPr>
              <a:t>Call for Code, asks developers to create sustainable software solutions to prepare for, respond to and recover from natural disasters.</a:t>
            </a:r>
            <a:r>
              <a:rPr lang="en-US" dirty="0">
                <a:solidFill>
                  <a:srgbClr val="000000"/>
                </a:solidFill>
                <a:latin typeface="IBM Plex Sans"/>
                <a:ea typeface="Helvetica Neue"/>
                <a:cs typeface="Helvetica Neue"/>
                <a:sym typeface="Helvetica Neue"/>
              </a:rPr>
              <a:t> The winning team receives:</a:t>
            </a:r>
          </a:p>
          <a:p>
            <a:pPr marL="304778" indent="-304778" defTabSz="609554">
              <a:lnSpc>
                <a:spcPts val="2400"/>
              </a:lnSpc>
              <a:spcAft>
                <a:spcPts val="356"/>
              </a:spcAft>
              <a:buClr>
                <a:srgbClr val="000000"/>
              </a:buClr>
              <a:buFont typeface="Arial" panose="020B0604020202020204" pitchFamily="34" charset="0"/>
              <a:buChar char="•"/>
              <a:defRPr sz="1200">
                <a:latin typeface="Helvetica Neue"/>
                <a:ea typeface="Helvetica Neue"/>
                <a:cs typeface="Helvetica Neue"/>
                <a:sym typeface="Helvetica Neue"/>
              </a:defRPr>
            </a:pPr>
            <a:r>
              <a:rPr lang="en-US" dirty="0">
                <a:solidFill>
                  <a:srgbClr val="000000"/>
                </a:solidFill>
                <a:latin typeface="IBM Plex Sans"/>
                <a:ea typeface="Helvetica Neue"/>
                <a:cs typeface="Helvetica Neue"/>
                <a:sym typeface="Helvetica Neue"/>
              </a:rPr>
              <a:t>A </a:t>
            </a:r>
            <a:r>
              <a:rPr lang="en-US" b="1" dirty="0">
                <a:solidFill>
                  <a:srgbClr val="000000"/>
                </a:solidFill>
                <a:latin typeface="IBM Plex Sans"/>
                <a:ea typeface="Helvetica Neue"/>
                <a:cs typeface="Helvetica Neue"/>
                <a:sym typeface="Helvetica Neue"/>
              </a:rPr>
              <a:t>$200K </a:t>
            </a:r>
            <a:r>
              <a:rPr lang="en-US" dirty="0">
                <a:solidFill>
                  <a:srgbClr val="000000"/>
                </a:solidFill>
                <a:latin typeface="IBM Plex Sans"/>
                <a:ea typeface="Helvetica Neue"/>
                <a:cs typeface="Helvetica Neue"/>
                <a:sym typeface="Helvetica Neue"/>
              </a:rPr>
              <a:t>cash prize</a:t>
            </a:r>
          </a:p>
          <a:p>
            <a:pPr marL="304778" indent="-304778" defTabSz="609554">
              <a:lnSpc>
                <a:spcPts val="2400"/>
              </a:lnSpc>
              <a:spcAft>
                <a:spcPts val="356"/>
              </a:spcAft>
              <a:buClr>
                <a:srgbClr val="000000"/>
              </a:buClr>
              <a:buFont typeface="Arial" panose="020B0604020202020204" pitchFamily="34" charset="0"/>
              <a:buChar char="•"/>
              <a:defRPr sz="1200">
                <a:latin typeface="Helvetica Neue"/>
                <a:ea typeface="Helvetica Neue"/>
                <a:cs typeface="Helvetica Neue"/>
                <a:sym typeface="Helvetica Neue"/>
              </a:defRPr>
            </a:pPr>
            <a:r>
              <a:rPr lang="en-US" dirty="0">
                <a:solidFill>
                  <a:srgbClr val="000000"/>
                </a:solidFill>
                <a:latin typeface="IBM Plex Sans"/>
                <a:ea typeface="Helvetica Neue"/>
                <a:cs typeface="Helvetica Neue"/>
                <a:sym typeface="Helvetica Neue"/>
              </a:rPr>
              <a:t>Open Source Support from The Linux Foundation</a:t>
            </a:r>
          </a:p>
          <a:p>
            <a:pPr marL="304778" indent="-304778" defTabSz="609554">
              <a:lnSpc>
                <a:spcPts val="2400"/>
              </a:lnSpc>
              <a:spcAft>
                <a:spcPts val="356"/>
              </a:spcAft>
              <a:buClr>
                <a:srgbClr val="000000"/>
              </a:buClr>
              <a:buFont typeface="Arial" panose="020B0604020202020204" pitchFamily="34" charset="0"/>
              <a:buChar char="•"/>
              <a:defRPr sz="1200">
                <a:latin typeface="Helvetica Neue"/>
                <a:ea typeface="Helvetica Neue"/>
                <a:cs typeface="Helvetica Neue"/>
                <a:sym typeface="Helvetica Neue"/>
              </a:defRPr>
            </a:pPr>
            <a:r>
              <a:rPr lang="en-US" dirty="0">
                <a:solidFill>
                  <a:srgbClr val="000000"/>
                </a:solidFill>
                <a:latin typeface="IBM Plex Sans"/>
                <a:ea typeface="Helvetica Neue"/>
                <a:cs typeface="Helvetica Neue"/>
                <a:sym typeface="Helvetica Neue"/>
              </a:rPr>
              <a:t>Meetings with mentors and potential investors</a:t>
            </a:r>
          </a:p>
          <a:p>
            <a:pPr marL="304778" indent="-304778" defTabSz="609554">
              <a:lnSpc>
                <a:spcPts val="2400"/>
              </a:lnSpc>
              <a:spcAft>
                <a:spcPts val="356"/>
              </a:spcAft>
              <a:buClr>
                <a:srgbClr val="000000"/>
              </a:buClr>
              <a:buFont typeface="Arial" panose="020B0604020202020204" pitchFamily="34" charset="0"/>
              <a:buChar char="•"/>
              <a:defRPr sz="1200">
                <a:latin typeface="Helvetica Neue"/>
                <a:ea typeface="Helvetica Neue"/>
                <a:cs typeface="Helvetica Neue"/>
                <a:sym typeface="Helvetica Neue"/>
              </a:defRPr>
            </a:pPr>
            <a:r>
              <a:rPr lang="en-US" dirty="0">
                <a:solidFill>
                  <a:srgbClr val="000000"/>
                </a:solidFill>
                <a:latin typeface="IBM Plex Sans"/>
                <a:ea typeface="Helvetica Neue"/>
                <a:cs typeface="Helvetica Neue"/>
                <a:sym typeface="Helvetica Neue"/>
              </a:rPr>
              <a:t>Solution implementation support through Code and Response</a:t>
            </a:r>
            <a:r>
              <a:rPr lang="en-US" dirty="0">
                <a:solidFill>
                  <a:srgbClr val="000000"/>
                </a:solidFill>
                <a:latin typeface="Helvetica Neue"/>
                <a:ea typeface="Helvetica Neue"/>
                <a:cs typeface="Helvetica Neue"/>
                <a:sym typeface="Helvetica Neue"/>
              </a:rPr>
              <a:t>™</a:t>
            </a:r>
          </a:p>
          <a:p>
            <a:pPr defTabSz="914598">
              <a:lnSpc>
                <a:spcPts val="2400"/>
              </a:lnSpc>
              <a:spcAft>
                <a:spcPts val="1067"/>
              </a:spcAft>
              <a:buClr>
                <a:srgbClr val="000000"/>
              </a:buClr>
            </a:pPr>
            <a:r>
              <a:rPr lang="en-US" sz="1400" kern="0" dirty="0">
                <a:solidFill>
                  <a:srgbClr val="000000"/>
                </a:solidFill>
                <a:hlinkClick r:id="rId3"/>
              </a:rPr>
              <a:t>www.developer.ibm.com/callforcall</a:t>
            </a:r>
            <a:r>
              <a:rPr lang="en-US" sz="1400" kern="0" dirty="0">
                <a:solidFill>
                  <a:srgbClr val="000000"/>
                </a:solidFill>
              </a:rPr>
              <a:t> </a:t>
            </a:r>
          </a:p>
        </p:txBody>
      </p:sp>
      <p:sp>
        <p:nvSpPr>
          <p:cNvPr id="9" name="AutoShape 2" descr="https://w3-connections.ibm.com/common/resources/web/com.ibm.lconn.core.styles.oneui3/images/blank.gif?etag=20181212.190559">
            <a:extLst>
              <a:ext uri="{FF2B5EF4-FFF2-40B4-BE49-F238E27FC236}">
                <a16:creationId xmlns:a16="http://schemas.microsoft.com/office/drawing/2014/main" id="{05824B25-8317-BE4E-844D-3A789604FC8D}"/>
              </a:ext>
            </a:extLst>
          </p:cNvPr>
          <p:cNvSpPr>
            <a:spLocks noChangeAspect="1" noChangeArrowheads="1"/>
          </p:cNvSpPr>
          <p:nvPr/>
        </p:nvSpPr>
        <p:spPr bwMode="auto">
          <a:xfrm>
            <a:off x="7954963" y="23336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598"/>
            <a:endParaRPr lang="en-US" sz="1351" dirty="0">
              <a:solidFill>
                <a:srgbClr val="000000"/>
              </a:solidFill>
              <a:latin typeface="IBM Plex Sans"/>
            </a:endParaRPr>
          </a:p>
        </p:txBody>
      </p:sp>
      <p:sp>
        <p:nvSpPr>
          <p:cNvPr id="47" name="Title 4">
            <a:extLst>
              <a:ext uri="{FF2B5EF4-FFF2-40B4-BE49-F238E27FC236}">
                <a16:creationId xmlns:a16="http://schemas.microsoft.com/office/drawing/2014/main" id="{AFC3BA2B-ACEB-9E41-A462-06798BCC5E36}"/>
              </a:ext>
            </a:extLst>
          </p:cNvPr>
          <p:cNvSpPr>
            <a:spLocks noGrp="1"/>
          </p:cNvSpPr>
          <p:nvPr>
            <p:ph type="title"/>
          </p:nvPr>
        </p:nvSpPr>
        <p:spPr>
          <a:xfrm>
            <a:off x="280416" y="234040"/>
            <a:ext cx="5522976" cy="954939"/>
          </a:xfrm>
        </p:spPr>
        <p:txBody>
          <a:bodyPr/>
          <a:lstStyle/>
          <a:p>
            <a:r>
              <a:rPr lang="en-US" dirty="0">
                <a:latin typeface="+mj-lt"/>
              </a:rPr>
              <a:t>Call for Code 2019</a:t>
            </a:r>
            <a:br>
              <a:rPr lang="en-US" dirty="0">
                <a:latin typeface="+mj-lt"/>
              </a:rPr>
            </a:br>
            <a:r>
              <a:rPr lang="en-US" sz="2400" dirty="0">
                <a:latin typeface="+mj-lt"/>
              </a:rPr>
              <a:t>Developer Challenge</a:t>
            </a:r>
          </a:p>
        </p:txBody>
      </p:sp>
      <p:sp>
        <p:nvSpPr>
          <p:cNvPr id="36" name="Rectangle 35">
            <a:extLst>
              <a:ext uri="{FF2B5EF4-FFF2-40B4-BE49-F238E27FC236}">
                <a16:creationId xmlns:a16="http://schemas.microsoft.com/office/drawing/2014/main" id="{A5C014BA-EE9E-A04A-913B-3CF1CA582332}"/>
              </a:ext>
            </a:extLst>
          </p:cNvPr>
          <p:cNvSpPr/>
          <p:nvPr/>
        </p:nvSpPr>
        <p:spPr bwMode="auto">
          <a:xfrm>
            <a:off x="0" y="5431275"/>
            <a:ext cx="12192000" cy="1426725"/>
          </a:xfrm>
          <a:prstGeom prst="rect">
            <a:avLst/>
          </a:prstGeom>
          <a:solidFill>
            <a:schemeClr val="accent6"/>
          </a:solidFill>
          <a:ln w="1270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8000" tIns="48000" rIns="48000" bIns="48000" numCol="1" spcCol="0" rtlCol="0" fromWordArt="0" anchor="t" anchorCtr="0" forceAA="0" compatLnSpc="1">
            <a:prstTxWarp prst="textNoShape">
              <a:avLst/>
            </a:prstTxWarp>
            <a:noAutofit/>
          </a:bodyPr>
          <a:lstStyle/>
          <a:p>
            <a:pPr defTabSz="1219170" fontAlgn="base">
              <a:lnSpc>
                <a:spcPts val="2133"/>
              </a:lnSpc>
              <a:spcBef>
                <a:spcPct val="0"/>
              </a:spcBef>
              <a:spcAft>
                <a:spcPts val="800"/>
              </a:spcAft>
            </a:pPr>
            <a:endParaRPr lang="en-US" sz="1600" dirty="0">
              <a:solidFill>
                <a:srgbClr val="000000"/>
              </a:solidFill>
              <a:latin typeface="IBM Plex Sans" panose="020B0503050000000000" pitchFamily="34" charset="77"/>
            </a:endParaRPr>
          </a:p>
        </p:txBody>
      </p:sp>
      <p:grpSp>
        <p:nvGrpSpPr>
          <p:cNvPr id="41" name="Group 40">
            <a:extLst>
              <a:ext uri="{FF2B5EF4-FFF2-40B4-BE49-F238E27FC236}">
                <a16:creationId xmlns:a16="http://schemas.microsoft.com/office/drawing/2014/main" id="{4D04D6AE-6ACF-C547-BECC-C234CA21D6AF}"/>
              </a:ext>
            </a:extLst>
          </p:cNvPr>
          <p:cNvGrpSpPr/>
          <p:nvPr/>
        </p:nvGrpSpPr>
        <p:grpSpPr>
          <a:xfrm>
            <a:off x="236244" y="5517371"/>
            <a:ext cx="11887109" cy="1220067"/>
            <a:chOff x="0" y="5475555"/>
            <a:chExt cx="12191999" cy="1251364"/>
          </a:xfrm>
        </p:grpSpPr>
        <p:sp>
          <p:nvSpPr>
            <p:cNvPr id="42" name="Rectangle 41">
              <a:extLst>
                <a:ext uri="{FF2B5EF4-FFF2-40B4-BE49-F238E27FC236}">
                  <a16:creationId xmlns:a16="http://schemas.microsoft.com/office/drawing/2014/main" id="{B7F84A2D-B2EF-BB4D-A46C-44726A03997A}"/>
                </a:ext>
              </a:extLst>
            </p:cNvPr>
            <p:cNvSpPr/>
            <p:nvPr/>
          </p:nvSpPr>
          <p:spPr bwMode="auto">
            <a:xfrm>
              <a:off x="0" y="5475555"/>
              <a:ext cx="12191999" cy="1251364"/>
            </a:xfrm>
            <a:prstGeom prst="rect">
              <a:avLst/>
            </a:prstGeom>
            <a:noFill/>
            <a:ln w="1270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48000" tIns="48000" rIns="48000" bIns="48000" numCol="1" spcCol="0" rtlCol="0" fromWordArt="0" anchor="t" anchorCtr="0" forceAA="0" compatLnSpc="1">
              <a:prstTxWarp prst="textNoShape">
                <a:avLst/>
              </a:prstTxWarp>
              <a:noAutofit/>
            </a:bodyPr>
            <a:lstStyle/>
            <a:p>
              <a:pPr defTabSz="1219170" fontAlgn="base">
                <a:lnSpc>
                  <a:spcPts val="2133"/>
                </a:lnSpc>
                <a:spcBef>
                  <a:spcPct val="0"/>
                </a:spcBef>
                <a:spcAft>
                  <a:spcPts val="800"/>
                </a:spcAft>
              </a:pPr>
              <a:endParaRPr lang="en-US" sz="1067" dirty="0">
                <a:solidFill>
                  <a:srgbClr val="FFFFFF"/>
                </a:solidFill>
                <a:latin typeface="IBM Plex Sans" panose="020B0503050000000000" pitchFamily="34" charset="77"/>
              </a:endParaRPr>
            </a:p>
          </p:txBody>
        </p:sp>
        <p:grpSp>
          <p:nvGrpSpPr>
            <p:cNvPr id="44" name="Group 43">
              <a:extLst>
                <a:ext uri="{FF2B5EF4-FFF2-40B4-BE49-F238E27FC236}">
                  <a16:creationId xmlns:a16="http://schemas.microsoft.com/office/drawing/2014/main" id="{0BCC22D7-9376-9247-9ADA-31587C20B2CF}"/>
                </a:ext>
              </a:extLst>
            </p:cNvPr>
            <p:cNvGrpSpPr/>
            <p:nvPr/>
          </p:nvGrpSpPr>
          <p:grpSpPr>
            <a:xfrm>
              <a:off x="60637" y="5530934"/>
              <a:ext cx="11776624" cy="995681"/>
              <a:chOff x="-2229" y="3222969"/>
              <a:chExt cx="8832467" cy="761465"/>
            </a:xfrm>
          </p:grpSpPr>
          <p:grpSp>
            <p:nvGrpSpPr>
              <p:cNvPr id="45" name="Group 44">
                <a:extLst>
                  <a:ext uri="{FF2B5EF4-FFF2-40B4-BE49-F238E27FC236}">
                    <a16:creationId xmlns:a16="http://schemas.microsoft.com/office/drawing/2014/main" id="{16AC5ECB-E6CD-374A-A64E-C7C0C6A9ADE9}"/>
                  </a:ext>
                </a:extLst>
              </p:cNvPr>
              <p:cNvGrpSpPr/>
              <p:nvPr/>
            </p:nvGrpSpPr>
            <p:grpSpPr>
              <a:xfrm>
                <a:off x="414364" y="3825324"/>
                <a:ext cx="7993057" cy="151533"/>
                <a:chOff x="-411066" y="2323693"/>
                <a:chExt cx="9575197" cy="180971"/>
              </a:xfrm>
            </p:grpSpPr>
            <p:cxnSp>
              <p:nvCxnSpPr>
                <p:cNvPr id="83" name="Straight Connector 82">
                  <a:extLst>
                    <a:ext uri="{FF2B5EF4-FFF2-40B4-BE49-F238E27FC236}">
                      <a16:creationId xmlns:a16="http://schemas.microsoft.com/office/drawing/2014/main" id="{6E4F8F55-5320-E84D-AA89-C5FBA84E37DD}"/>
                    </a:ext>
                  </a:extLst>
                </p:cNvPr>
                <p:cNvCxnSpPr>
                  <a:cxnSpLocks/>
                  <a:stCxn id="84" idx="6"/>
                  <a:endCxn id="82" idx="2"/>
                </p:cNvCxnSpPr>
                <p:nvPr/>
              </p:nvCxnSpPr>
              <p:spPr>
                <a:xfrm>
                  <a:off x="-230094" y="2414178"/>
                  <a:ext cx="9394225" cy="0"/>
                </a:xfrm>
                <a:prstGeom prst="line">
                  <a:avLst/>
                </a:prstGeom>
                <a:ln>
                  <a:solidFill>
                    <a:schemeClr val="accent4"/>
                  </a:solidFill>
                  <a:prstDash val="sysDot"/>
                </a:ln>
                <a:effectLst/>
              </p:spPr>
              <p:style>
                <a:lnRef idx="2">
                  <a:schemeClr val="accent1"/>
                </a:lnRef>
                <a:fillRef idx="0">
                  <a:schemeClr val="accent1"/>
                </a:fillRef>
                <a:effectRef idx="1">
                  <a:schemeClr val="accent1"/>
                </a:effectRef>
                <a:fontRef idx="minor">
                  <a:schemeClr val="tx1"/>
                </a:fontRef>
              </p:style>
            </p:cxnSp>
            <p:sp>
              <p:nvSpPr>
                <p:cNvPr id="84" name="Oval 83">
                  <a:extLst>
                    <a:ext uri="{FF2B5EF4-FFF2-40B4-BE49-F238E27FC236}">
                      <a16:creationId xmlns:a16="http://schemas.microsoft.com/office/drawing/2014/main" id="{FC614397-2604-1F41-9108-F015D294C89A}"/>
                    </a:ext>
                  </a:extLst>
                </p:cNvPr>
                <p:cNvSpPr/>
                <p:nvPr/>
              </p:nvSpPr>
              <p:spPr>
                <a:xfrm>
                  <a:off x="-411066" y="2323693"/>
                  <a:ext cx="180972" cy="180971"/>
                </a:xfrm>
                <a:prstGeom prst="ellipse">
                  <a:avLst/>
                </a:prstGeom>
                <a:solidFill>
                  <a:schemeClr val="accent4"/>
                </a:solidFill>
              </p:spPr>
              <p:txBody>
                <a:bodyPr wrap="square" lIns="0" tIns="0" rIns="0" bIns="0" rtlCol="0" anchor="ctr">
                  <a:noAutofit/>
                </a:bodyPr>
                <a:lstStyle/>
                <a:p>
                  <a:pPr algn="ctr" defTabSz="1219464"/>
                  <a:endParaRPr lang="en-US" sz="1067" dirty="0">
                    <a:solidFill>
                      <a:srgbClr val="FFFFFF"/>
                    </a:solidFill>
                    <a:latin typeface="Arial"/>
                    <a:cs typeface="Arial"/>
                  </a:endParaRPr>
                </a:p>
              </p:txBody>
            </p:sp>
          </p:grpSp>
          <p:sp>
            <p:nvSpPr>
              <p:cNvPr id="46" name="TextBox 45">
                <a:extLst>
                  <a:ext uri="{FF2B5EF4-FFF2-40B4-BE49-F238E27FC236}">
                    <a16:creationId xmlns:a16="http://schemas.microsoft.com/office/drawing/2014/main" id="{2250D010-90D1-EA48-8691-B2BF52DFCC33}"/>
                  </a:ext>
                </a:extLst>
              </p:cNvPr>
              <p:cNvSpPr txBox="1"/>
              <p:nvPr/>
            </p:nvSpPr>
            <p:spPr>
              <a:xfrm>
                <a:off x="976968" y="3277802"/>
                <a:ext cx="946025" cy="486905"/>
              </a:xfrm>
              <a:prstGeom prst="rect">
                <a:avLst/>
              </a:prstGeom>
              <a:noFill/>
              <a:ln>
                <a:noFill/>
              </a:ln>
            </p:spPr>
            <p:txBody>
              <a:bodyPr wrap="none" rtlCol="0" anchor="b">
                <a:spAutoFit/>
              </a:bodyPr>
              <a:lstStyle/>
              <a:p>
                <a:pPr algn="ctr" defTabSz="1219464">
                  <a:lnSpc>
                    <a:spcPts val="604"/>
                  </a:lnSpc>
                  <a:spcAft>
                    <a:spcPts val="1067"/>
                  </a:spcAft>
                </a:pPr>
                <a:r>
                  <a:rPr lang="en-US" sz="1067" b="1" dirty="0">
                    <a:solidFill>
                      <a:srgbClr val="0062FF"/>
                    </a:solidFill>
                    <a:latin typeface="IBM Plex Sans" charset="0"/>
                    <a:ea typeface="IBM Plex Sans" charset="0"/>
                    <a:cs typeface="IBM Plex Sans" charset="0"/>
                  </a:rPr>
                  <a:t>Project Owl </a:t>
                </a:r>
              </a:p>
              <a:p>
                <a:pPr algn="ctr" defTabSz="1219464">
                  <a:lnSpc>
                    <a:spcPts val="604"/>
                  </a:lnSpc>
                  <a:spcAft>
                    <a:spcPts val="1067"/>
                  </a:spcAft>
                </a:pPr>
                <a:r>
                  <a:rPr lang="en-US" sz="1067" b="1" dirty="0">
                    <a:solidFill>
                      <a:srgbClr val="0062FF"/>
                    </a:solidFill>
                    <a:latin typeface="IBM Plex Sans" charset="0"/>
                    <a:ea typeface="IBM Plex Sans" charset="0"/>
                    <a:cs typeface="IBM Plex Sans" charset="0"/>
                  </a:rPr>
                  <a:t>Implementation</a:t>
                </a:r>
              </a:p>
              <a:p>
                <a:pPr algn="ctr" defTabSz="1219464">
                  <a:lnSpc>
                    <a:spcPts val="604"/>
                  </a:lnSpc>
                  <a:spcAft>
                    <a:spcPts val="1067"/>
                  </a:spcAft>
                </a:pPr>
                <a:r>
                  <a:rPr lang="en-US" sz="1067" dirty="0">
                    <a:solidFill>
                      <a:srgbClr val="0062FF"/>
                    </a:solidFill>
                    <a:latin typeface="IBM Plex Sans" charset="0"/>
                    <a:ea typeface="IBM Plex Sans" charset="0"/>
                    <a:cs typeface="IBM Plex Sans" charset="0"/>
                  </a:rPr>
                  <a:t>April </a:t>
                </a:r>
              </a:p>
            </p:txBody>
          </p:sp>
          <p:sp>
            <p:nvSpPr>
              <p:cNvPr id="57" name="TextBox 56">
                <a:extLst>
                  <a:ext uri="{FF2B5EF4-FFF2-40B4-BE49-F238E27FC236}">
                    <a16:creationId xmlns:a16="http://schemas.microsoft.com/office/drawing/2014/main" id="{F574EC73-7411-9844-85A7-C804EE763FB6}"/>
                  </a:ext>
                </a:extLst>
              </p:cNvPr>
              <p:cNvSpPr txBox="1"/>
              <p:nvPr/>
            </p:nvSpPr>
            <p:spPr>
              <a:xfrm>
                <a:off x="1865207" y="3289170"/>
                <a:ext cx="1257997" cy="486905"/>
              </a:xfrm>
              <a:prstGeom prst="rect">
                <a:avLst/>
              </a:prstGeom>
              <a:noFill/>
            </p:spPr>
            <p:txBody>
              <a:bodyPr wrap="none" rtlCol="0" anchor="b">
                <a:spAutoFit/>
              </a:bodyPr>
              <a:lstStyle/>
              <a:p>
                <a:pPr algn="ctr" defTabSz="1219464">
                  <a:lnSpc>
                    <a:spcPts val="604"/>
                  </a:lnSpc>
                  <a:spcAft>
                    <a:spcPts val="1067"/>
                  </a:spcAft>
                </a:pPr>
                <a:r>
                  <a:rPr lang="en-US" sz="1067" b="1" dirty="0">
                    <a:solidFill>
                      <a:srgbClr val="0062FF"/>
                    </a:solidFill>
                    <a:latin typeface="IBM Plex Sans" charset="0"/>
                    <a:ea typeface="IBM Plex Sans" charset="0"/>
                    <a:cs typeface="IBM Plex Sans" charset="0"/>
                  </a:rPr>
                  <a:t>Cause Flash</a:t>
                </a:r>
              </a:p>
              <a:p>
                <a:pPr algn="ctr" defTabSz="1219464">
                  <a:lnSpc>
                    <a:spcPts val="604"/>
                  </a:lnSpc>
                  <a:spcAft>
                    <a:spcPts val="1067"/>
                  </a:spcAft>
                </a:pPr>
                <a:r>
                  <a:rPr lang="en-US" sz="1067" b="1" dirty="0">
                    <a:solidFill>
                      <a:srgbClr val="0062FF"/>
                    </a:solidFill>
                    <a:latin typeface="IBM Plex Sans" charset="0"/>
                    <a:ea typeface="IBM Plex Sans" charset="0"/>
                    <a:cs typeface="IBM Plex Sans" charset="0"/>
                  </a:rPr>
                  <a:t>(UN World Health Day)</a:t>
                </a:r>
              </a:p>
              <a:p>
                <a:pPr algn="ctr" defTabSz="1219464">
                  <a:lnSpc>
                    <a:spcPts val="604"/>
                  </a:lnSpc>
                  <a:spcAft>
                    <a:spcPts val="1067"/>
                  </a:spcAft>
                </a:pPr>
                <a:r>
                  <a:rPr lang="en-US" sz="1067" dirty="0">
                    <a:solidFill>
                      <a:srgbClr val="0062FF"/>
                    </a:solidFill>
                    <a:latin typeface="IBM Plex Sans" charset="0"/>
                    <a:ea typeface="IBM Plex Sans" charset="0"/>
                    <a:cs typeface="IBM Plex Sans" charset="0"/>
                  </a:rPr>
                  <a:t>April 7</a:t>
                </a:r>
              </a:p>
            </p:txBody>
          </p:sp>
          <p:sp>
            <p:nvSpPr>
              <p:cNvPr id="58" name="TextBox 57">
                <a:extLst>
                  <a:ext uri="{FF2B5EF4-FFF2-40B4-BE49-F238E27FC236}">
                    <a16:creationId xmlns:a16="http://schemas.microsoft.com/office/drawing/2014/main" id="{DC6DDD9A-2325-314D-A1BB-054BB7E7391E}"/>
                  </a:ext>
                </a:extLst>
              </p:cNvPr>
              <p:cNvSpPr txBox="1"/>
              <p:nvPr/>
            </p:nvSpPr>
            <p:spPr>
              <a:xfrm>
                <a:off x="4175779" y="3277288"/>
                <a:ext cx="1394113" cy="458840"/>
              </a:xfrm>
              <a:prstGeom prst="rect">
                <a:avLst/>
              </a:prstGeom>
              <a:noFill/>
            </p:spPr>
            <p:txBody>
              <a:bodyPr wrap="square" rtlCol="0" anchor="b">
                <a:spAutoFit/>
              </a:bodyPr>
              <a:lstStyle/>
              <a:p>
                <a:pPr algn="ctr" defTabSz="1219464"/>
                <a:r>
                  <a:rPr lang="en-US" sz="1067" b="1" dirty="0">
                    <a:solidFill>
                      <a:srgbClr val="0062FF"/>
                    </a:solidFill>
                    <a:latin typeface="IBM Plex Sans"/>
                  </a:rPr>
                  <a:t>National Hurricane Preparedness Week</a:t>
                </a:r>
              </a:p>
              <a:p>
                <a:pPr algn="ctr" defTabSz="1219464">
                  <a:spcAft>
                    <a:spcPts val="1067"/>
                  </a:spcAft>
                </a:pPr>
                <a:r>
                  <a:rPr lang="en-US" sz="1067" dirty="0">
                    <a:solidFill>
                      <a:srgbClr val="0062FF"/>
                    </a:solidFill>
                    <a:latin typeface="IBM Plex Sans" charset="0"/>
                    <a:ea typeface="IBM Plex Sans" charset="0"/>
                    <a:cs typeface="IBM Plex Sans" charset="0"/>
                  </a:rPr>
                  <a:t>May 10</a:t>
                </a:r>
              </a:p>
            </p:txBody>
          </p:sp>
          <p:sp>
            <p:nvSpPr>
              <p:cNvPr id="61" name="TextBox 60">
                <a:extLst>
                  <a:ext uri="{FF2B5EF4-FFF2-40B4-BE49-F238E27FC236}">
                    <a16:creationId xmlns:a16="http://schemas.microsoft.com/office/drawing/2014/main" id="{E89AA8F6-6658-6847-BD3B-47CCA4AF3D07}"/>
                  </a:ext>
                </a:extLst>
              </p:cNvPr>
              <p:cNvSpPr txBox="1"/>
              <p:nvPr/>
            </p:nvSpPr>
            <p:spPr>
              <a:xfrm>
                <a:off x="5410790" y="3249223"/>
                <a:ext cx="1386238" cy="486905"/>
              </a:xfrm>
              <a:prstGeom prst="rect">
                <a:avLst/>
              </a:prstGeom>
              <a:noFill/>
            </p:spPr>
            <p:txBody>
              <a:bodyPr wrap="none" rtlCol="0" anchor="b">
                <a:spAutoFit/>
              </a:bodyPr>
              <a:lstStyle/>
              <a:p>
                <a:pPr algn="ctr" defTabSz="1219464">
                  <a:lnSpc>
                    <a:spcPts val="604"/>
                  </a:lnSpc>
                  <a:spcAft>
                    <a:spcPts val="1067"/>
                  </a:spcAft>
                </a:pPr>
                <a:r>
                  <a:rPr lang="en-US" sz="1067" b="1" dirty="0">
                    <a:solidFill>
                      <a:srgbClr val="0062FF"/>
                    </a:solidFill>
                    <a:latin typeface="IBM Plex Sans" charset="0"/>
                    <a:ea typeface="IBM Plex Sans" charset="0"/>
                    <a:cs typeface="IBM Plex Sans" charset="0"/>
                  </a:rPr>
                  <a:t>Cause Flash</a:t>
                </a:r>
              </a:p>
              <a:p>
                <a:pPr algn="ctr" defTabSz="1219464">
                  <a:lnSpc>
                    <a:spcPts val="604"/>
                  </a:lnSpc>
                  <a:spcAft>
                    <a:spcPts val="1067"/>
                  </a:spcAft>
                </a:pPr>
                <a:r>
                  <a:rPr lang="en-US" sz="1067" b="1" dirty="0">
                    <a:solidFill>
                      <a:srgbClr val="0062FF"/>
                    </a:solidFill>
                    <a:latin typeface="IBM Plex Sans" charset="0"/>
                    <a:ea typeface="IBM Plex Sans" charset="0"/>
                    <a:cs typeface="IBM Plex Sans" charset="0"/>
                  </a:rPr>
                  <a:t>(World Environment Day)</a:t>
                </a:r>
              </a:p>
              <a:p>
                <a:pPr algn="ctr" defTabSz="1219464">
                  <a:lnSpc>
                    <a:spcPts val="604"/>
                  </a:lnSpc>
                  <a:spcAft>
                    <a:spcPts val="1067"/>
                  </a:spcAft>
                </a:pPr>
                <a:r>
                  <a:rPr lang="en-US" sz="1067" dirty="0">
                    <a:solidFill>
                      <a:srgbClr val="0062FF"/>
                    </a:solidFill>
                    <a:latin typeface="IBM Plex Sans" charset="0"/>
                    <a:ea typeface="IBM Plex Sans" charset="0"/>
                    <a:cs typeface="IBM Plex Sans" charset="0"/>
                  </a:rPr>
                  <a:t>June 5</a:t>
                </a:r>
              </a:p>
            </p:txBody>
          </p:sp>
          <p:sp>
            <p:nvSpPr>
              <p:cNvPr id="64" name="TextBox 63">
                <a:extLst>
                  <a:ext uri="{FF2B5EF4-FFF2-40B4-BE49-F238E27FC236}">
                    <a16:creationId xmlns:a16="http://schemas.microsoft.com/office/drawing/2014/main" id="{1D70E17C-590C-9742-BA56-85FB65981545}"/>
                  </a:ext>
                </a:extLst>
              </p:cNvPr>
              <p:cNvSpPr txBox="1"/>
              <p:nvPr/>
            </p:nvSpPr>
            <p:spPr>
              <a:xfrm>
                <a:off x="6696026" y="3222969"/>
                <a:ext cx="1172913" cy="513159"/>
              </a:xfrm>
              <a:prstGeom prst="rect">
                <a:avLst/>
              </a:prstGeom>
              <a:noFill/>
            </p:spPr>
            <p:txBody>
              <a:bodyPr wrap="none" rtlCol="0" anchor="b">
                <a:spAutoFit/>
              </a:bodyPr>
              <a:lstStyle/>
              <a:p>
                <a:pPr algn="ctr" defTabSz="1219464">
                  <a:spcAft>
                    <a:spcPts val="1067"/>
                  </a:spcAft>
                </a:pPr>
                <a:r>
                  <a:rPr lang="en-US" sz="1067" b="1" dirty="0">
                    <a:solidFill>
                      <a:srgbClr val="0062FF"/>
                    </a:solidFill>
                    <a:latin typeface="IBM Plex Sans" charset="0"/>
                    <a:ea typeface="IBM Plex Sans" charset="0"/>
                    <a:cs typeface="IBM Plex Sans" charset="0"/>
                  </a:rPr>
                  <a:t>World Humanitarian </a:t>
                </a:r>
                <a:br>
                  <a:rPr lang="en-US" sz="1067" b="1" dirty="0">
                    <a:solidFill>
                      <a:srgbClr val="0062FF"/>
                    </a:solidFill>
                    <a:latin typeface="IBM Plex Sans" charset="0"/>
                    <a:ea typeface="IBM Plex Sans" charset="0"/>
                    <a:cs typeface="IBM Plex Sans" charset="0"/>
                  </a:rPr>
                </a:br>
                <a:r>
                  <a:rPr lang="en-US" sz="1067" b="1" dirty="0">
                    <a:solidFill>
                      <a:srgbClr val="0062FF"/>
                    </a:solidFill>
                    <a:latin typeface="IBM Plex Sans" charset="0"/>
                    <a:ea typeface="IBM Plex Sans" charset="0"/>
                    <a:cs typeface="IBM Plex Sans" charset="0"/>
                  </a:rPr>
                  <a:t>Day</a:t>
                </a:r>
              </a:p>
              <a:p>
                <a:pPr algn="ctr" defTabSz="1219464">
                  <a:lnSpc>
                    <a:spcPts val="604"/>
                  </a:lnSpc>
                  <a:spcAft>
                    <a:spcPts val="1067"/>
                  </a:spcAft>
                </a:pPr>
                <a:r>
                  <a:rPr lang="en-US" sz="1067" dirty="0">
                    <a:solidFill>
                      <a:srgbClr val="0062FF"/>
                    </a:solidFill>
                    <a:latin typeface="IBM Plex Sans" charset="0"/>
                    <a:ea typeface="IBM Plex Sans" charset="0"/>
                    <a:cs typeface="IBM Plex Sans" charset="0"/>
                  </a:rPr>
                  <a:t>Aug 19</a:t>
                </a:r>
              </a:p>
            </p:txBody>
          </p:sp>
          <p:sp>
            <p:nvSpPr>
              <p:cNvPr id="67" name="TextBox 66">
                <a:extLst>
                  <a:ext uri="{FF2B5EF4-FFF2-40B4-BE49-F238E27FC236}">
                    <a16:creationId xmlns:a16="http://schemas.microsoft.com/office/drawing/2014/main" id="{B93C29F4-D712-2B4E-9521-0AE40F61DBB4}"/>
                  </a:ext>
                </a:extLst>
              </p:cNvPr>
              <p:cNvSpPr txBox="1"/>
              <p:nvPr/>
            </p:nvSpPr>
            <p:spPr>
              <a:xfrm>
                <a:off x="7929837" y="3420226"/>
                <a:ext cx="900401" cy="315903"/>
              </a:xfrm>
              <a:prstGeom prst="rect">
                <a:avLst/>
              </a:prstGeom>
              <a:noFill/>
            </p:spPr>
            <p:txBody>
              <a:bodyPr wrap="none" rtlCol="0" anchor="b">
                <a:spAutoFit/>
              </a:bodyPr>
              <a:lstStyle/>
              <a:p>
                <a:pPr algn="ctr" defTabSz="1219464">
                  <a:lnSpc>
                    <a:spcPts val="604"/>
                  </a:lnSpc>
                  <a:spcAft>
                    <a:spcPts val="1067"/>
                  </a:spcAft>
                </a:pPr>
                <a:r>
                  <a:rPr lang="en-US" sz="1067" b="1" dirty="0">
                    <a:solidFill>
                      <a:srgbClr val="0062FF"/>
                    </a:solidFill>
                    <a:latin typeface="IBM Plex Sans" charset="0"/>
                    <a:ea typeface="IBM Plex Sans" charset="0"/>
                    <a:cs typeface="IBM Plex Sans" charset="0"/>
                  </a:rPr>
                  <a:t>Award Event</a:t>
                </a:r>
              </a:p>
              <a:p>
                <a:pPr algn="ctr" defTabSz="1219464">
                  <a:lnSpc>
                    <a:spcPts val="604"/>
                  </a:lnSpc>
                  <a:spcAft>
                    <a:spcPts val="1067"/>
                  </a:spcAft>
                </a:pPr>
                <a:r>
                  <a:rPr lang="en-US" sz="1067" dirty="0">
                    <a:solidFill>
                      <a:srgbClr val="0062FF"/>
                    </a:solidFill>
                    <a:latin typeface="IBM Plex Sans" charset="0"/>
                    <a:ea typeface="IBM Plex Sans" charset="0"/>
                    <a:cs typeface="IBM Plex Sans" charset="0"/>
                  </a:rPr>
                  <a:t>October 13 NYC</a:t>
                </a:r>
              </a:p>
            </p:txBody>
          </p:sp>
          <p:sp>
            <p:nvSpPr>
              <p:cNvPr id="70" name="TextBox 69">
                <a:extLst>
                  <a:ext uri="{FF2B5EF4-FFF2-40B4-BE49-F238E27FC236}">
                    <a16:creationId xmlns:a16="http://schemas.microsoft.com/office/drawing/2014/main" id="{301A9BF4-BBD8-9847-B25F-FCDF4155D253}"/>
                  </a:ext>
                </a:extLst>
              </p:cNvPr>
              <p:cNvSpPr txBox="1"/>
              <p:nvPr/>
            </p:nvSpPr>
            <p:spPr>
              <a:xfrm>
                <a:off x="-2229" y="3277465"/>
                <a:ext cx="984254" cy="486905"/>
              </a:xfrm>
              <a:prstGeom prst="rect">
                <a:avLst/>
              </a:prstGeom>
              <a:noFill/>
            </p:spPr>
            <p:txBody>
              <a:bodyPr wrap="square" rtlCol="0" anchor="b">
                <a:spAutoFit/>
              </a:bodyPr>
              <a:lstStyle/>
              <a:p>
                <a:pPr algn="ctr" defTabSz="1219464">
                  <a:lnSpc>
                    <a:spcPts val="604"/>
                  </a:lnSpc>
                  <a:spcAft>
                    <a:spcPts val="1067"/>
                  </a:spcAft>
                </a:pPr>
                <a:r>
                  <a:rPr lang="en-US" sz="1067" b="1" dirty="0">
                    <a:solidFill>
                      <a:srgbClr val="0062FF"/>
                    </a:solidFill>
                    <a:latin typeface="IBM Plex Sans" charset="0"/>
                    <a:ea typeface="IBM Plex Sans" charset="0"/>
                    <a:cs typeface="IBM Plex Sans" charset="0"/>
                  </a:rPr>
                  <a:t>Call for Code</a:t>
                </a:r>
              </a:p>
              <a:p>
                <a:pPr algn="ctr" defTabSz="1219464">
                  <a:lnSpc>
                    <a:spcPts val="604"/>
                  </a:lnSpc>
                  <a:spcAft>
                    <a:spcPts val="1067"/>
                  </a:spcAft>
                </a:pPr>
                <a:r>
                  <a:rPr lang="en-US" sz="1067" b="1" dirty="0">
                    <a:solidFill>
                      <a:srgbClr val="0062FF"/>
                    </a:solidFill>
                    <a:latin typeface="IBM Plex Sans" charset="0"/>
                    <a:ea typeface="IBM Plex Sans" charset="0"/>
                    <a:cs typeface="IBM Plex Sans" charset="0"/>
                  </a:rPr>
                  <a:t>challenge opens</a:t>
                </a:r>
              </a:p>
              <a:p>
                <a:pPr algn="ctr" defTabSz="1219464">
                  <a:lnSpc>
                    <a:spcPts val="604"/>
                  </a:lnSpc>
                  <a:spcAft>
                    <a:spcPts val="1067"/>
                  </a:spcAft>
                </a:pPr>
                <a:r>
                  <a:rPr lang="en-US" sz="1067" dirty="0">
                    <a:solidFill>
                      <a:srgbClr val="0062FF"/>
                    </a:solidFill>
                    <a:latin typeface="IBM Plex Sans" charset="0"/>
                    <a:ea typeface="IBM Plex Sans" charset="0"/>
                    <a:cs typeface="IBM Plex Sans" charset="0"/>
                  </a:rPr>
                  <a:t>March 25</a:t>
                </a:r>
              </a:p>
            </p:txBody>
          </p:sp>
          <p:sp>
            <p:nvSpPr>
              <p:cNvPr id="73" name="Oval 72">
                <a:extLst>
                  <a:ext uri="{FF2B5EF4-FFF2-40B4-BE49-F238E27FC236}">
                    <a16:creationId xmlns:a16="http://schemas.microsoft.com/office/drawing/2014/main" id="{3BBE68C2-72B1-F044-B3F7-949C0D3BCA9B}"/>
                  </a:ext>
                </a:extLst>
              </p:cNvPr>
              <p:cNvSpPr/>
              <p:nvPr/>
            </p:nvSpPr>
            <p:spPr>
              <a:xfrm>
                <a:off x="1366892" y="3817747"/>
                <a:ext cx="166176" cy="166687"/>
              </a:xfrm>
              <a:prstGeom prst="ellipse">
                <a:avLst/>
              </a:prstGeom>
              <a:solidFill>
                <a:schemeClr val="accent4"/>
              </a:solidFill>
            </p:spPr>
            <p:txBody>
              <a:bodyPr wrap="square" lIns="0" tIns="0" rIns="0" bIns="0" rtlCol="0" anchor="ctr">
                <a:noAutofit/>
              </a:bodyPr>
              <a:lstStyle/>
              <a:p>
                <a:pPr algn="ctr" defTabSz="1219464"/>
                <a:endParaRPr lang="en-US" sz="1067" dirty="0">
                  <a:solidFill>
                    <a:srgbClr val="FFFFFF"/>
                  </a:solidFill>
                  <a:latin typeface="Arial"/>
                  <a:cs typeface="Arial"/>
                </a:endParaRPr>
              </a:p>
            </p:txBody>
          </p:sp>
          <p:sp>
            <p:nvSpPr>
              <p:cNvPr id="76" name="Oval 75">
                <a:extLst>
                  <a:ext uri="{FF2B5EF4-FFF2-40B4-BE49-F238E27FC236}">
                    <a16:creationId xmlns:a16="http://schemas.microsoft.com/office/drawing/2014/main" id="{38D2F46D-ADDD-A748-AEE7-8837CC12300B}"/>
                  </a:ext>
                </a:extLst>
              </p:cNvPr>
              <p:cNvSpPr/>
              <p:nvPr/>
            </p:nvSpPr>
            <p:spPr>
              <a:xfrm>
                <a:off x="2321352" y="3817747"/>
                <a:ext cx="166176" cy="166687"/>
              </a:xfrm>
              <a:prstGeom prst="ellipse">
                <a:avLst/>
              </a:prstGeom>
              <a:solidFill>
                <a:schemeClr val="accent4"/>
              </a:solidFill>
            </p:spPr>
            <p:txBody>
              <a:bodyPr wrap="square" lIns="0" tIns="0" rIns="0" bIns="0" rtlCol="0" anchor="ctr">
                <a:noAutofit/>
              </a:bodyPr>
              <a:lstStyle/>
              <a:p>
                <a:pPr algn="ctr" defTabSz="1219464"/>
                <a:endParaRPr lang="en-US" sz="1067" dirty="0">
                  <a:solidFill>
                    <a:srgbClr val="FFFFFF"/>
                  </a:solidFill>
                  <a:latin typeface="Arial"/>
                  <a:cs typeface="Arial"/>
                </a:endParaRPr>
              </a:p>
            </p:txBody>
          </p:sp>
          <p:sp>
            <p:nvSpPr>
              <p:cNvPr id="78" name="Oval 77">
                <a:extLst>
                  <a:ext uri="{FF2B5EF4-FFF2-40B4-BE49-F238E27FC236}">
                    <a16:creationId xmlns:a16="http://schemas.microsoft.com/office/drawing/2014/main" id="{05732201-EEDB-DB4F-9A10-9AE12328EF6C}"/>
                  </a:ext>
                </a:extLst>
              </p:cNvPr>
              <p:cNvSpPr/>
              <p:nvPr/>
            </p:nvSpPr>
            <p:spPr>
              <a:xfrm>
                <a:off x="3606278" y="3817747"/>
                <a:ext cx="166176" cy="166687"/>
              </a:xfrm>
              <a:prstGeom prst="ellipse">
                <a:avLst/>
              </a:prstGeom>
              <a:solidFill>
                <a:schemeClr val="accent4"/>
              </a:solidFill>
            </p:spPr>
            <p:txBody>
              <a:bodyPr wrap="square" lIns="0" tIns="0" rIns="0" bIns="0" rtlCol="0" anchor="ctr">
                <a:noAutofit/>
              </a:bodyPr>
              <a:lstStyle/>
              <a:p>
                <a:pPr algn="ctr" defTabSz="1219464"/>
                <a:endParaRPr lang="en-US" sz="1067" dirty="0">
                  <a:solidFill>
                    <a:srgbClr val="FFFFFF"/>
                  </a:solidFill>
                  <a:latin typeface="Arial"/>
                  <a:cs typeface="Arial"/>
                </a:endParaRPr>
              </a:p>
            </p:txBody>
          </p:sp>
          <p:sp>
            <p:nvSpPr>
              <p:cNvPr id="79" name="Oval 78">
                <a:extLst>
                  <a:ext uri="{FF2B5EF4-FFF2-40B4-BE49-F238E27FC236}">
                    <a16:creationId xmlns:a16="http://schemas.microsoft.com/office/drawing/2014/main" id="{87DDC8FA-F254-8C40-A011-103482C06EFE}"/>
                  </a:ext>
                </a:extLst>
              </p:cNvPr>
              <p:cNvSpPr/>
              <p:nvPr/>
            </p:nvSpPr>
            <p:spPr>
              <a:xfrm>
                <a:off x="4788161" y="3817747"/>
                <a:ext cx="166176" cy="166687"/>
              </a:xfrm>
              <a:prstGeom prst="ellipse">
                <a:avLst/>
              </a:prstGeom>
              <a:solidFill>
                <a:schemeClr val="accent4"/>
              </a:solidFill>
            </p:spPr>
            <p:txBody>
              <a:bodyPr wrap="square" lIns="0" tIns="0" rIns="0" bIns="0" rtlCol="0" anchor="ctr">
                <a:noAutofit/>
              </a:bodyPr>
              <a:lstStyle/>
              <a:p>
                <a:pPr algn="ctr" defTabSz="1219464"/>
                <a:endParaRPr lang="en-US" sz="1067" dirty="0">
                  <a:solidFill>
                    <a:srgbClr val="FFFFFF"/>
                  </a:solidFill>
                  <a:latin typeface="Arial"/>
                  <a:cs typeface="Arial"/>
                </a:endParaRPr>
              </a:p>
            </p:txBody>
          </p:sp>
          <p:sp>
            <p:nvSpPr>
              <p:cNvPr id="80" name="Oval 79">
                <a:extLst>
                  <a:ext uri="{FF2B5EF4-FFF2-40B4-BE49-F238E27FC236}">
                    <a16:creationId xmlns:a16="http://schemas.microsoft.com/office/drawing/2014/main" id="{BB752BD1-4F36-DF48-85C0-6557995BA2C5}"/>
                  </a:ext>
                </a:extLst>
              </p:cNvPr>
              <p:cNvSpPr/>
              <p:nvPr/>
            </p:nvSpPr>
            <p:spPr>
              <a:xfrm>
                <a:off x="6013718" y="3817747"/>
                <a:ext cx="166176" cy="166687"/>
              </a:xfrm>
              <a:prstGeom prst="ellipse">
                <a:avLst/>
              </a:prstGeom>
              <a:solidFill>
                <a:schemeClr val="accent4"/>
              </a:solidFill>
            </p:spPr>
            <p:txBody>
              <a:bodyPr wrap="square" lIns="0" tIns="0" rIns="0" bIns="0" rtlCol="0" anchor="ctr">
                <a:noAutofit/>
              </a:bodyPr>
              <a:lstStyle/>
              <a:p>
                <a:pPr algn="ctr" defTabSz="1219464"/>
                <a:endParaRPr lang="en-US" sz="1067" dirty="0">
                  <a:solidFill>
                    <a:srgbClr val="FFFFFF"/>
                  </a:solidFill>
                  <a:latin typeface="Arial"/>
                  <a:cs typeface="Arial"/>
                </a:endParaRPr>
              </a:p>
            </p:txBody>
          </p:sp>
          <p:sp>
            <p:nvSpPr>
              <p:cNvPr id="81" name="Oval 80">
                <a:extLst>
                  <a:ext uri="{FF2B5EF4-FFF2-40B4-BE49-F238E27FC236}">
                    <a16:creationId xmlns:a16="http://schemas.microsoft.com/office/drawing/2014/main" id="{7971A9E4-67F1-4546-9EE3-781527396A63}"/>
                  </a:ext>
                </a:extLst>
              </p:cNvPr>
              <p:cNvSpPr/>
              <p:nvPr/>
            </p:nvSpPr>
            <p:spPr>
              <a:xfrm>
                <a:off x="7199481" y="3817747"/>
                <a:ext cx="166176" cy="166687"/>
              </a:xfrm>
              <a:prstGeom prst="ellipse">
                <a:avLst/>
              </a:prstGeom>
              <a:solidFill>
                <a:schemeClr val="accent4"/>
              </a:solidFill>
            </p:spPr>
            <p:txBody>
              <a:bodyPr wrap="square" lIns="0" tIns="0" rIns="0" bIns="0" rtlCol="0" anchor="ctr">
                <a:noAutofit/>
              </a:bodyPr>
              <a:lstStyle/>
              <a:p>
                <a:pPr algn="ctr" defTabSz="1219464"/>
                <a:endParaRPr lang="en-US" sz="1067" dirty="0">
                  <a:solidFill>
                    <a:srgbClr val="FFFFFF"/>
                  </a:solidFill>
                  <a:latin typeface="Arial"/>
                  <a:cs typeface="Arial"/>
                </a:endParaRPr>
              </a:p>
            </p:txBody>
          </p:sp>
          <p:sp>
            <p:nvSpPr>
              <p:cNvPr id="82" name="Oval 81">
                <a:extLst>
                  <a:ext uri="{FF2B5EF4-FFF2-40B4-BE49-F238E27FC236}">
                    <a16:creationId xmlns:a16="http://schemas.microsoft.com/office/drawing/2014/main" id="{C824C12B-D746-7F47-8FC9-BDE356E8D551}"/>
                  </a:ext>
                </a:extLst>
              </p:cNvPr>
              <p:cNvSpPr/>
              <p:nvPr/>
            </p:nvSpPr>
            <p:spPr>
              <a:xfrm>
                <a:off x="8407421" y="3817747"/>
                <a:ext cx="166176" cy="166687"/>
              </a:xfrm>
              <a:prstGeom prst="ellipse">
                <a:avLst/>
              </a:prstGeom>
              <a:solidFill>
                <a:schemeClr val="accent4"/>
              </a:solidFill>
            </p:spPr>
            <p:txBody>
              <a:bodyPr wrap="square" lIns="0" tIns="0" rIns="0" bIns="0" rtlCol="0" anchor="ctr">
                <a:noAutofit/>
              </a:bodyPr>
              <a:lstStyle/>
              <a:p>
                <a:pPr algn="ctr" defTabSz="1219464"/>
                <a:endParaRPr lang="en-US" sz="1067" dirty="0">
                  <a:solidFill>
                    <a:srgbClr val="FFFFFF"/>
                  </a:solidFill>
                  <a:latin typeface="Arial"/>
                  <a:cs typeface="Arial"/>
                </a:endParaRPr>
              </a:p>
            </p:txBody>
          </p:sp>
        </p:grpSp>
      </p:grpSp>
      <p:pic>
        <p:nvPicPr>
          <p:cNvPr id="5" name="Picture 4">
            <a:extLst>
              <a:ext uri="{FF2B5EF4-FFF2-40B4-BE49-F238E27FC236}">
                <a16:creationId xmlns:a16="http://schemas.microsoft.com/office/drawing/2014/main" id="{34635754-A36C-F14C-AB8C-431109CF325A}"/>
              </a:ext>
            </a:extLst>
          </p:cNvPr>
          <p:cNvPicPr>
            <a:picLocks noChangeAspect="1"/>
          </p:cNvPicPr>
          <p:nvPr/>
        </p:nvPicPr>
        <p:blipFill>
          <a:blip r:embed="rId4"/>
          <a:stretch>
            <a:fillRect/>
          </a:stretch>
        </p:blipFill>
        <p:spPr>
          <a:xfrm>
            <a:off x="7050979" y="1505404"/>
            <a:ext cx="2555216" cy="1126581"/>
          </a:xfrm>
          <a:prstGeom prst="rect">
            <a:avLst/>
          </a:prstGeom>
        </p:spPr>
      </p:pic>
      <p:pic>
        <p:nvPicPr>
          <p:cNvPr id="6" name="Picture 5">
            <a:extLst>
              <a:ext uri="{FF2B5EF4-FFF2-40B4-BE49-F238E27FC236}">
                <a16:creationId xmlns:a16="http://schemas.microsoft.com/office/drawing/2014/main" id="{AFE4CA64-72A9-AE45-8286-33841696CB52}"/>
              </a:ext>
            </a:extLst>
          </p:cNvPr>
          <p:cNvPicPr>
            <a:picLocks noChangeAspect="1"/>
          </p:cNvPicPr>
          <p:nvPr/>
        </p:nvPicPr>
        <p:blipFill>
          <a:blip r:embed="rId5"/>
          <a:stretch>
            <a:fillRect/>
          </a:stretch>
        </p:blipFill>
        <p:spPr>
          <a:xfrm>
            <a:off x="9370183" y="1532093"/>
            <a:ext cx="2473580" cy="1093927"/>
          </a:xfrm>
          <a:prstGeom prst="rect">
            <a:avLst/>
          </a:prstGeom>
        </p:spPr>
      </p:pic>
      <p:pic>
        <p:nvPicPr>
          <p:cNvPr id="10" name="Picture 9">
            <a:extLst>
              <a:ext uri="{FF2B5EF4-FFF2-40B4-BE49-F238E27FC236}">
                <a16:creationId xmlns:a16="http://schemas.microsoft.com/office/drawing/2014/main" id="{6926C8E3-A2CB-2243-9F16-90149BE67B7D}"/>
              </a:ext>
            </a:extLst>
          </p:cNvPr>
          <p:cNvPicPr>
            <a:picLocks noChangeAspect="1"/>
          </p:cNvPicPr>
          <p:nvPr/>
        </p:nvPicPr>
        <p:blipFill rotWithShape="1">
          <a:blip r:embed="rId6"/>
          <a:srcRect b="76419"/>
          <a:stretch/>
        </p:blipFill>
        <p:spPr>
          <a:xfrm>
            <a:off x="7138368" y="2784104"/>
            <a:ext cx="4690729" cy="243589"/>
          </a:xfrm>
          <a:prstGeom prst="rect">
            <a:avLst/>
          </a:prstGeom>
        </p:spPr>
      </p:pic>
      <p:pic>
        <p:nvPicPr>
          <p:cNvPr id="85" name="Picture 84">
            <a:extLst>
              <a:ext uri="{FF2B5EF4-FFF2-40B4-BE49-F238E27FC236}">
                <a16:creationId xmlns:a16="http://schemas.microsoft.com/office/drawing/2014/main" id="{85640F5D-A42A-C747-B0EB-66ADD66A728E}"/>
              </a:ext>
            </a:extLst>
          </p:cNvPr>
          <p:cNvPicPr>
            <a:picLocks noChangeAspect="1"/>
          </p:cNvPicPr>
          <p:nvPr/>
        </p:nvPicPr>
        <p:blipFill>
          <a:blip r:embed="rId7"/>
          <a:stretch>
            <a:fillRect/>
          </a:stretch>
        </p:blipFill>
        <p:spPr>
          <a:xfrm>
            <a:off x="9721143" y="3238002"/>
            <a:ext cx="1506685" cy="352077"/>
          </a:xfrm>
          <a:prstGeom prst="rect">
            <a:avLst/>
          </a:prstGeom>
        </p:spPr>
      </p:pic>
      <p:pic>
        <p:nvPicPr>
          <p:cNvPr id="86" name="Picture 85">
            <a:extLst>
              <a:ext uri="{FF2B5EF4-FFF2-40B4-BE49-F238E27FC236}">
                <a16:creationId xmlns:a16="http://schemas.microsoft.com/office/drawing/2014/main" id="{5D1A4675-0464-0A41-B54B-36F053EB7700}"/>
              </a:ext>
            </a:extLst>
          </p:cNvPr>
          <p:cNvPicPr>
            <a:picLocks noChangeAspect="1"/>
          </p:cNvPicPr>
          <p:nvPr/>
        </p:nvPicPr>
        <p:blipFill>
          <a:blip r:embed="rId8"/>
          <a:stretch>
            <a:fillRect/>
          </a:stretch>
        </p:blipFill>
        <p:spPr>
          <a:xfrm>
            <a:off x="7457399" y="3084767"/>
            <a:ext cx="1621916" cy="554675"/>
          </a:xfrm>
          <a:prstGeom prst="rect">
            <a:avLst/>
          </a:prstGeom>
        </p:spPr>
      </p:pic>
      <p:pic>
        <p:nvPicPr>
          <p:cNvPr id="20" name="Picture 19">
            <a:extLst>
              <a:ext uri="{FF2B5EF4-FFF2-40B4-BE49-F238E27FC236}">
                <a16:creationId xmlns:a16="http://schemas.microsoft.com/office/drawing/2014/main" id="{60E2D963-6F9B-DA40-A3AC-656764F10D00}"/>
              </a:ext>
            </a:extLst>
          </p:cNvPr>
          <p:cNvPicPr>
            <a:picLocks noChangeAspect="1"/>
          </p:cNvPicPr>
          <p:nvPr/>
        </p:nvPicPr>
        <p:blipFill rotWithShape="1">
          <a:blip r:embed="rId9"/>
          <a:srcRect r="2748" b="-7148"/>
          <a:stretch/>
        </p:blipFill>
        <p:spPr>
          <a:xfrm>
            <a:off x="7138367" y="3972933"/>
            <a:ext cx="4667495" cy="323440"/>
          </a:xfrm>
          <a:prstGeom prst="rect">
            <a:avLst/>
          </a:prstGeom>
        </p:spPr>
      </p:pic>
      <p:pic>
        <p:nvPicPr>
          <p:cNvPr id="21" name="Picture 20">
            <a:extLst>
              <a:ext uri="{FF2B5EF4-FFF2-40B4-BE49-F238E27FC236}">
                <a16:creationId xmlns:a16="http://schemas.microsoft.com/office/drawing/2014/main" id="{EFCFAEB5-ADFD-4846-8CC1-C648B6D203DA}"/>
              </a:ext>
            </a:extLst>
          </p:cNvPr>
          <p:cNvPicPr>
            <a:picLocks noChangeAspect="1"/>
          </p:cNvPicPr>
          <p:nvPr/>
        </p:nvPicPr>
        <p:blipFill>
          <a:blip r:embed="rId10"/>
          <a:stretch>
            <a:fillRect/>
          </a:stretch>
        </p:blipFill>
        <p:spPr>
          <a:xfrm>
            <a:off x="7291545" y="4357771"/>
            <a:ext cx="1548921" cy="714887"/>
          </a:xfrm>
          <a:prstGeom prst="rect">
            <a:avLst/>
          </a:prstGeom>
        </p:spPr>
      </p:pic>
      <p:sp>
        <p:nvSpPr>
          <p:cNvPr id="48" name="Rectangle 47">
            <a:extLst>
              <a:ext uri="{FF2B5EF4-FFF2-40B4-BE49-F238E27FC236}">
                <a16:creationId xmlns:a16="http://schemas.microsoft.com/office/drawing/2014/main" id="{666840E5-CD5A-7848-ACBA-D9E9E7DD7DF6}"/>
              </a:ext>
            </a:extLst>
          </p:cNvPr>
          <p:cNvSpPr/>
          <p:nvPr/>
        </p:nvSpPr>
        <p:spPr>
          <a:xfrm>
            <a:off x="4858603" y="167365"/>
            <a:ext cx="7195661" cy="564322"/>
          </a:xfrm>
          <a:prstGeom prst="rect">
            <a:avLst/>
          </a:prstGeom>
        </p:spPr>
        <p:txBody>
          <a:bodyPr wrap="square">
            <a:spAutoFit/>
          </a:bodyPr>
          <a:lstStyle/>
          <a:p>
            <a:pPr algn="r" defTabSz="914621"/>
            <a:r>
              <a:rPr lang="en-US" sz="1467" b="1" dirty="0">
                <a:solidFill>
                  <a:srgbClr val="000000"/>
                </a:solidFill>
                <a:latin typeface="IBM Plex Sans"/>
              </a:rPr>
              <a:t>How to get involved:</a:t>
            </a:r>
            <a:r>
              <a:rPr lang="en-US" sz="1467" dirty="0">
                <a:solidFill>
                  <a:srgbClr val="000000"/>
                </a:solidFill>
                <a:latin typeface="IBM Plex Sans"/>
              </a:rPr>
              <a:t> </a:t>
            </a:r>
            <a:r>
              <a:rPr lang="en-US" sz="1467" dirty="0">
                <a:solidFill>
                  <a:srgbClr val="000000"/>
                </a:solidFill>
                <a:latin typeface="IBM Plex Sans"/>
                <a:hlinkClick r:id="rId11"/>
              </a:rPr>
              <a:t>www.developer.ibm.com/callforcode</a:t>
            </a:r>
            <a:endParaRPr lang="en-US" sz="1467" dirty="0">
              <a:solidFill>
                <a:srgbClr val="000000"/>
              </a:solidFill>
              <a:latin typeface="IBM Plex Sans"/>
            </a:endParaRPr>
          </a:p>
          <a:p>
            <a:pPr algn="r" defTabSz="914621"/>
            <a:r>
              <a:rPr lang="en-US" sz="1467" b="1" dirty="0">
                <a:solidFill>
                  <a:srgbClr val="000000"/>
                </a:solidFill>
                <a:latin typeface="IBM Plex Sans"/>
              </a:rPr>
              <a:t>View this year’s finalists: </a:t>
            </a:r>
            <a:r>
              <a:rPr lang="en-US" sz="1600" dirty="0">
                <a:hlinkClick r:id="rId12"/>
              </a:rPr>
              <a:t>https://developer.ibm.com/callforcode/projects/</a:t>
            </a:r>
            <a:r>
              <a:rPr lang="en-US" sz="1467" dirty="0">
                <a:solidFill>
                  <a:srgbClr val="000000"/>
                </a:solidFill>
                <a:latin typeface="IBM Plex Sans"/>
              </a:rPr>
              <a:t> </a:t>
            </a:r>
          </a:p>
        </p:txBody>
      </p:sp>
      <p:sp>
        <p:nvSpPr>
          <p:cNvPr id="49" name="Rectangle 48">
            <a:extLst>
              <a:ext uri="{FF2B5EF4-FFF2-40B4-BE49-F238E27FC236}">
                <a16:creationId xmlns:a16="http://schemas.microsoft.com/office/drawing/2014/main" id="{EB50C6F7-5E3A-8F49-A21D-82BE0AAF4E25}"/>
              </a:ext>
            </a:extLst>
          </p:cNvPr>
          <p:cNvSpPr/>
          <p:nvPr/>
        </p:nvSpPr>
        <p:spPr>
          <a:xfrm>
            <a:off x="4268659" y="5519556"/>
            <a:ext cx="1663725" cy="749179"/>
          </a:xfrm>
          <a:prstGeom prst="rect">
            <a:avLst/>
          </a:prstGeom>
        </p:spPr>
        <p:txBody>
          <a:bodyPr wrap="square">
            <a:spAutoFit/>
          </a:bodyPr>
          <a:lstStyle/>
          <a:p>
            <a:pPr algn="ctr" defTabSz="914621"/>
            <a:r>
              <a:rPr lang="en-US" sz="1067" b="1" dirty="0">
                <a:solidFill>
                  <a:srgbClr val="0062FF"/>
                </a:solidFill>
                <a:latin typeface="IBM Plex Sans"/>
              </a:rPr>
              <a:t>Wildfire Community Preparedness Day </a:t>
            </a:r>
          </a:p>
          <a:p>
            <a:pPr algn="ctr" defTabSz="914621"/>
            <a:r>
              <a:rPr lang="en-US" sz="1067" b="1" dirty="0">
                <a:solidFill>
                  <a:srgbClr val="0062FF"/>
                </a:solidFill>
                <a:latin typeface="IBM Plex Sans"/>
              </a:rPr>
              <a:t>(+42 school event)</a:t>
            </a:r>
          </a:p>
          <a:p>
            <a:pPr algn="ctr" defTabSz="914621"/>
            <a:r>
              <a:rPr lang="en-US" sz="1067" dirty="0">
                <a:solidFill>
                  <a:srgbClr val="0062FF"/>
                </a:solidFill>
                <a:latin typeface="IBM Plex Sans"/>
              </a:rPr>
              <a:t>May 4</a:t>
            </a:r>
            <a:r>
              <a:rPr lang="en-US" sz="1067" b="1" dirty="0">
                <a:solidFill>
                  <a:srgbClr val="0062FF"/>
                </a:solidFill>
                <a:latin typeface="IBM Plex Sans"/>
              </a:rPr>
              <a:t> </a:t>
            </a:r>
          </a:p>
        </p:txBody>
      </p:sp>
    </p:spTree>
    <p:extLst>
      <p:ext uri="{BB962C8B-B14F-4D97-AF65-F5344CB8AC3E}">
        <p14:creationId xmlns:p14="http://schemas.microsoft.com/office/powerpoint/2010/main" val="13851982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accent3"/>
                </a:solidFill>
              </a:rPr>
              <a:t>Differences</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20</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pic>
        <p:nvPicPr>
          <p:cNvPr id="7" name="Picture 6">
            <a:extLst>
              <a:ext uri="{FF2B5EF4-FFF2-40B4-BE49-F238E27FC236}">
                <a16:creationId xmlns:a16="http://schemas.microsoft.com/office/drawing/2014/main" id="{3AF0A038-CCD0-FF4A-9371-1DA45ACBCB92}"/>
              </a:ext>
            </a:extLst>
          </p:cNvPr>
          <p:cNvPicPr>
            <a:picLocks noChangeAspect="1"/>
          </p:cNvPicPr>
          <p:nvPr/>
        </p:nvPicPr>
        <p:blipFill>
          <a:blip r:embed="rId2"/>
          <a:stretch>
            <a:fillRect/>
          </a:stretch>
        </p:blipFill>
        <p:spPr>
          <a:xfrm>
            <a:off x="1286742" y="1324304"/>
            <a:ext cx="3602266" cy="4771697"/>
          </a:xfrm>
          <a:prstGeom prst="rect">
            <a:avLst/>
          </a:prstGeom>
        </p:spPr>
      </p:pic>
      <p:pic>
        <p:nvPicPr>
          <p:cNvPr id="9" name="Picture 8">
            <a:extLst>
              <a:ext uri="{FF2B5EF4-FFF2-40B4-BE49-F238E27FC236}">
                <a16:creationId xmlns:a16="http://schemas.microsoft.com/office/drawing/2014/main" id="{19DB6E24-0C3F-2046-B7C5-90B3D4E8DBA3}"/>
              </a:ext>
            </a:extLst>
          </p:cNvPr>
          <p:cNvPicPr>
            <a:picLocks noChangeAspect="1"/>
          </p:cNvPicPr>
          <p:nvPr/>
        </p:nvPicPr>
        <p:blipFill>
          <a:blip r:embed="rId3"/>
          <a:stretch>
            <a:fillRect/>
          </a:stretch>
        </p:blipFill>
        <p:spPr>
          <a:xfrm>
            <a:off x="6224160" y="1455682"/>
            <a:ext cx="5404420" cy="4503683"/>
          </a:xfrm>
          <a:prstGeom prst="rect">
            <a:avLst/>
          </a:prstGeom>
        </p:spPr>
      </p:pic>
    </p:spTree>
    <p:extLst>
      <p:ext uri="{BB962C8B-B14F-4D97-AF65-F5344CB8AC3E}">
        <p14:creationId xmlns:p14="http://schemas.microsoft.com/office/powerpoint/2010/main" val="20205083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FD999D4-B456-9943-89B7-30D56181CE18}" type="slidenum">
              <a:rPr kumimoji="0" lang="en-US" sz="800" b="0" i="0" u="none" strike="noStrike" kern="1200" cap="none" spc="0" normalizeH="0" baseline="0" noProof="0" smtClean="0">
                <a:ln>
                  <a:noFill/>
                </a:ln>
                <a:solidFill>
                  <a:srgbClr val="FFFFFF"/>
                </a:solidFill>
                <a:effectLst/>
                <a:uLnTx/>
                <a:uFillTx/>
                <a:latin typeface="IBM Plex Sans"/>
                <a:cs typeface="Arial" charset="0"/>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3" name="Title 2"/>
          <p:cNvSpPr>
            <a:spLocks noGrp="1"/>
          </p:cNvSpPr>
          <p:nvPr>
            <p:ph type="title"/>
          </p:nvPr>
        </p:nvSpPr>
        <p:spPr/>
        <p:txBody>
          <a:bodyPr/>
          <a:lstStyle/>
          <a:p>
            <a:r>
              <a:rPr lang="en-US" dirty="0">
                <a:solidFill>
                  <a:schemeClr val="accent3"/>
                </a:solidFill>
              </a:rPr>
              <a:t>Data</a:t>
            </a:r>
          </a:p>
        </p:txBody>
      </p:sp>
      <p:sp>
        <p:nvSpPr>
          <p:cNvPr id="4" name="Footer Placeholder 3"/>
          <p:cNvSpPr>
            <a:spLocks noGrp="1"/>
          </p:cNvSpPr>
          <p:nvPr>
            <p:ph type="ftr" sz="quarter" idx="4294967295"/>
          </p:nvPr>
        </p:nvSpPr>
        <p:spPr>
          <a:xfrm>
            <a:off x="1484693" y="6435307"/>
            <a:ext cx="7439377" cy="18288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DOC ID / Month XX, 2018 / © 2018 IBM Corporation</a:t>
            </a:r>
          </a:p>
        </p:txBody>
      </p:sp>
    </p:spTree>
    <p:extLst>
      <p:ext uri="{BB962C8B-B14F-4D97-AF65-F5344CB8AC3E}">
        <p14:creationId xmlns:p14="http://schemas.microsoft.com/office/powerpoint/2010/main" val="41893784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B9F3B90-FE66-4E43-AE28-A241ADE93157}"/>
              </a:ext>
            </a:extLst>
          </p:cNvPr>
          <p:cNvSpPr>
            <a:spLocks noGrp="1"/>
          </p:cNvSpPr>
          <p:nvPr>
            <p:ph type="ftr" sz="quarter" idx="10"/>
          </p:nvPr>
        </p:nvSpPr>
        <p:spPr/>
        <p:txBody>
          <a:bodyPr/>
          <a:lstStyle/>
          <a:p>
            <a:r>
              <a:rPr lang="en-US" dirty="0"/>
              <a:t> </a:t>
            </a:r>
          </a:p>
        </p:txBody>
      </p:sp>
      <p:sp>
        <p:nvSpPr>
          <p:cNvPr id="4" name="Slide Number Placeholder 3">
            <a:extLst>
              <a:ext uri="{FF2B5EF4-FFF2-40B4-BE49-F238E27FC236}">
                <a16:creationId xmlns:a16="http://schemas.microsoft.com/office/drawing/2014/main" id="{903239CC-DED1-6A4C-8588-70A4C8351AE8}"/>
              </a:ext>
            </a:extLst>
          </p:cNvPr>
          <p:cNvSpPr>
            <a:spLocks noGrp="1"/>
          </p:cNvSpPr>
          <p:nvPr>
            <p:ph type="sldNum" sz="quarter" idx="11"/>
          </p:nvPr>
        </p:nvSpPr>
        <p:spPr/>
        <p:txBody>
          <a:bodyPr/>
          <a:lstStyle/>
          <a:p>
            <a:fld id="{59395FB3-9C97-154F-86B2-7E381B951268}" type="slidenum">
              <a:rPr lang="en-US" smtClean="0"/>
              <a:pPr/>
              <a:t>22</a:t>
            </a:fld>
            <a:endParaRPr lang="en-US" dirty="0"/>
          </a:p>
        </p:txBody>
      </p:sp>
      <p:sp>
        <p:nvSpPr>
          <p:cNvPr id="5" name="Title 1">
            <a:extLst>
              <a:ext uri="{FF2B5EF4-FFF2-40B4-BE49-F238E27FC236}">
                <a16:creationId xmlns:a16="http://schemas.microsoft.com/office/drawing/2014/main" id="{FF4E6F93-8540-1F45-876D-5CC9398964FC}"/>
              </a:ext>
            </a:extLst>
          </p:cNvPr>
          <p:cNvSpPr>
            <a:spLocks noGrp="1"/>
          </p:cNvSpPr>
          <p:nvPr>
            <p:ph type="title"/>
          </p:nvPr>
        </p:nvSpPr>
        <p:spPr>
          <a:xfrm>
            <a:off x="285796" y="268225"/>
            <a:ext cx="10382158" cy="1001775"/>
          </a:xfrm>
        </p:spPr>
        <p:txBody>
          <a:bodyPr/>
          <a:lstStyle/>
          <a:p>
            <a:r>
              <a:rPr lang="en-US">
                <a:solidFill>
                  <a:schemeClr val="bg1"/>
                </a:solidFill>
              </a:rPr>
              <a:t>Classes</a:t>
            </a:r>
            <a:endParaRPr lang="en-US" dirty="0"/>
          </a:p>
        </p:txBody>
      </p:sp>
    </p:spTree>
    <p:extLst>
      <p:ext uri="{BB962C8B-B14F-4D97-AF65-F5344CB8AC3E}">
        <p14:creationId xmlns:p14="http://schemas.microsoft.com/office/powerpoint/2010/main" val="27117683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7907BD5F-E902-DA47-94A7-A7216B0B401D}"/>
              </a:ext>
            </a:extLst>
          </p:cNvPr>
          <p:cNvSpPr>
            <a:spLocks noGrp="1"/>
          </p:cNvSpPr>
          <p:nvPr>
            <p:ph type="title"/>
          </p:nvPr>
        </p:nvSpPr>
        <p:spPr>
          <a:xfrm>
            <a:off x="285796" y="268225"/>
            <a:ext cx="9736028" cy="5726176"/>
          </a:xfrm>
        </p:spPr>
        <p:txBody>
          <a:bodyPr/>
          <a:lstStyle/>
          <a:p>
            <a:r>
              <a:rPr lang="en-US" dirty="0"/>
              <a:t>PyGitHub</a:t>
            </a:r>
            <a:br>
              <a:rPr lang="en-US" dirty="0"/>
            </a:br>
            <a:endParaRPr lang="en-US" dirty="0">
              <a:solidFill>
                <a:srgbClr val="0F6FFF"/>
              </a:solidFill>
            </a:endParaRPr>
          </a:p>
        </p:txBody>
      </p:sp>
      <p:sp>
        <p:nvSpPr>
          <p:cNvPr id="16" name="Slide Number Placeholder 3">
            <a:extLst>
              <a:ext uri="{FF2B5EF4-FFF2-40B4-BE49-F238E27FC236}">
                <a16:creationId xmlns:a16="http://schemas.microsoft.com/office/drawing/2014/main" id="{28E6B459-5471-D344-A76A-174BAE7E1A83}"/>
              </a:ext>
            </a:extLst>
          </p:cNvPr>
          <p:cNvSpPr>
            <a:spLocks noGrp="1"/>
          </p:cNvSpPr>
          <p:nvPr>
            <p:ph type="sldNum" sz="quarter" idx="11"/>
          </p:nvPr>
        </p:nvSpPr>
        <p:spPr>
          <a:xfrm>
            <a:off x="9144000" y="6435307"/>
            <a:ext cx="2743200" cy="182880"/>
          </a:xfrm>
        </p:spPr>
        <p:txBody>
          <a:bodyPr/>
          <a:lstStyle/>
          <a:p>
            <a:pPr defTabSz="914004"/>
            <a:fld id="{59395FB3-9C97-154F-86B2-7E381B951268}" type="slidenum">
              <a:rPr lang="en-US">
                <a:solidFill>
                  <a:srgbClr val="000000"/>
                </a:solidFill>
                <a:latin typeface="IBM Plex Sans Light"/>
              </a:rPr>
              <a:pPr defTabSz="914004"/>
              <a:t>23</a:t>
            </a:fld>
            <a:endParaRPr lang="en-US" dirty="0">
              <a:solidFill>
                <a:srgbClr val="000000"/>
              </a:solidFill>
              <a:latin typeface="IBM Plex Sans Light"/>
            </a:endParaRPr>
          </a:p>
        </p:txBody>
      </p:sp>
      <p:pic>
        <p:nvPicPr>
          <p:cNvPr id="17" name="Picture 16">
            <a:extLst>
              <a:ext uri="{FF2B5EF4-FFF2-40B4-BE49-F238E27FC236}">
                <a16:creationId xmlns:a16="http://schemas.microsoft.com/office/drawing/2014/main" id="{1B075A83-8B82-564D-82E0-F52E9DD4266F}"/>
              </a:ext>
            </a:extLst>
          </p:cNvPr>
          <p:cNvPicPr>
            <a:picLocks noChangeAspect="1"/>
          </p:cNvPicPr>
          <p:nvPr/>
        </p:nvPicPr>
        <p:blipFill>
          <a:blip r:embed="rId2"/>
          <a:stretch>
            <a:fillRect/>
          </a:stretch>
        </p:blipFill>
        <p:spPr>
          <a:xfrm>
            <a:off x="2242150" y="871106"/>
            <a:ext cx="7707701" cy="4817313"/>
          </a:xfrm>
          <a:prstGeom prst="rect">
            <a:avLst/>
          </a:prstGeom>
        </p:spPr>
      </p:pic>
    </p:spTree>
    <p:extLst>
      <p:ext uri="{BB962C8B-B14F-4D97-AF65-F5344CB8AC3E}">
        <p14:creationId xmlns:p14="http://schemas.microsoft.com/office/powerpoint/2010/main" val="23860461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A08926F8-3E18-DA4F-A229-F19599D9C25F}"/>
              </a:ext>
            </a:extLst>
          </p:cNvPr>
          <p:cNvSpPr>
            <a:spLocks noGrp="1"/>
          </p:cNvSpPr>
          <p:nvPr>
            <p:ph type="title"/>
          </p:nvPr>
        </p:nvSpPr>
        <p:spPr>
          <a:xfrm>
            <a:off x="285796" y="268225"/>
            <a:ext cx="9736028" cy="5726176"/>
          </a:xfrm>
        </p:spPr>
        <p:txBody>
          <a:bodyPr/>
          <a:lstStyle/>
          <a:p>
            <a:r>
              <a:rPr lang="en-US" dirty="0"/>
              <a:t>PyGitHub</a:t>
            </a:r>
            <a:br>
              <a:rPr lang="en-US" dirty="0"/>
            </a:br>
            <a:endParaRPr lang="en-US" dirty="0">
              <a:solidFill>
                <a:srgbClr val="0F6FFF"/>
              </a:solidFill>
            </a:endParaRPr>
          </a:p>
        </p:txBody>
      </p:sp>
      <p:sp>
        <p:nvSpPr>
          <p:cNvPr id="11" name="Slide Number Placeholder 3">
            <a:extLst>
              <a:ext uri="{FF2B5EF4-FFF2-40B4-BE49-F238E27FC236}">
                <a16:creationId xmlns:a16="http://schemas.microsoft.com/office/drawing/2014/main" id="{6159C130-F99F-8249-B961-939AB752AA67}"/>
              </a:ext>
            </a:extLst>
          </p:cNvPr>
          <p:cNvSpPr>
            <a:spLocks noGrp="1"/>
          </p:cNvSpPr>
          <p:nvPr>
            <p:ph type="sldNum" sz="quarter" idx="11"/>
          </p:nvPr>
        </p:nvSpPr>
        <p:spPr>
          <a:xfrm>
            <a:off x="9144000" y="6435307"/>
            <a:ext cx="2743200" cy="182880"/>
          </a:xfrm>
        </p:spPr>
        <p:txBody>
          <a:bodyPr/>
          <a:lstStyle/>
          <a:p>
            <a:pPr defTabSz="914004"/>
            <a:fld id="{59395FB3-9C97-154F-86B2-7E381B951268}" type="slidenum">
              <a:rPr lang="en-US">
                <a:solidFill>
                  <a:srgbClr val="000000"/>
                </a:solidFill>
                <a:latin typeface="IBM Plex Sans Light"/>
              </a:rPr>
              <a:pPr defTabSz="914004"/>
              <a:t>24</a:t>
            </a:fld>
            <a:endParaRPr lang="en-US" dirty="0">
              <a:solidFill>
                <a:srgbClr val="000000"/>
              </a:solidFill>
              <a:latin typeface="IBM Plex Sans Light"/>
            </a:endParaRPr>
          </a:p>
        </p:txBody>
      </p:sp>
      <p:sp>
        <p:nvSpPr>
          <p:cNvPr id="6" name="TextBox 5">
            <a:extLst>
              <a:ext uri="{FF2B5EF4-FFF2-40B4-BE49-F238E27FC236}">
                <a16:creationId xmlns:a16="http://schemas.microsoft.com/office/drawing/2014/main" id="{7A7584D9-FE04-D848-A700-F07A06EFD5AC}"/>
              </a:ext>
            </a:extLst>
          </p:cNvPr>
          <p:cNvSpPr txBox="1"/>
          <p:nvPr/>
        </p:nvSpPr>
        <p:spPr>
          <a:xfrm>
            <a:off x="717515" y="1028343"/>
            <a:ext cx="10756971" cy="4524315"/>
          </a:xfrm>
          <a:prstGeom prst="rect">
            <a:avLst/>
          </a:prstGeom>
          <a:noFill/>
        </p:spPr>
        <p:txBody>
          <a:bodyPr wrap="square" rtlCol="0">
            <a:spAutoFit/>
          </a:bodyPr>
          <a:lstStyle/>
          <a:p>
            <a:r>
              <a:rPr lang="en-US" dirty="0"/>
              <a:t>[['import plotly offline as py from plotly graph objs import Data Contour py init notebook mode connected True data Data Contour 10 10 625 12 15 625 12 15 625 20 625 25 125 11 25 15 625 125 125 12 625 25 125 25 10 625 625 625 10 py iplot data show link False’], 'azure']</a:t>
            </a:r>
          </a:p>
          <a:p>
            <a:endParaRPr lang="en-US" dirty="0"/>
          </a:p>
          <a:p>
            <a:r>
              <a:rPr lang="en-US" dirty="0"/>
              <a:t>[['import numpy as np import pandas as pd Importar librer de plots sicos import matplotlib pyplot as pltX1 np random normal 100 X2 np random normal 100 plt plot X1 plt plot X2 plt xlabel Tiempo plt ylabel Retorno plt legend X1 X2 X1'], 'watson']</a:t>
            </a:r>
          </a:p>
          <a:p>
            <a:endParaRPr lang="en-US" dirty="0"/>
          </a:p>
          <a:p>
            <a:r>
              <a:rPr lang="en-US" dirty="0"/>
              <a:t>[['import numpy as np import matplotlib pylab as plt Convert x1 x2 x3 x4 to bool bool bool Convert bool bool to def step function return as type np int np arange step function plt plot plt ylim plt show Convert x1 x2 x3 x4 to All results are between and def sigmoid return np exp np arange sigmoid plt plot plt ylim plt show def relu return np maximum np arange relu plt plot plt ylim plt show def identify function return xdef softmax np max exp np exp sum exp np sum exp exp sum exp return softmax def softmax if ndim np max axis axis np exp np sum np exp axis return np max return np exp np sum np exp'],'aws']</a:t>
            </a:r>
          </a:p>
          <a:p>
            <a:endParaRPr lang="en-US" dirty="0"/>
          </a:p>
          <a:p>
            <a:endParaRPr lang="en-US" dirty="0"/>
          </a:p>
        </p:txBody>
      </p:sp>
    </p:spTree>
    <p:extLst>
      <p:ext uri="{BB962C8B-B14F-4D97-AF65-F5344CB8AC3E}">
        <p14:creationId xmlns:p14="http://schemas.microsoft.com/office/powerpoint/2010/main" val="41594811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23354A6-7B4D-304D-8630-BFD47376D6F4}"/>
              </a:ext>
            </a:extLst>
          </p:cNvPr>
          <p:cNvSpPr>
            <a:spLocks noGrp="1"/>
          </p:cNvSpPr>
          <p:nvPr>
            <p:ph type="title"/>
          </p:nvPr>
        </p:nvSpPr>
        <p:spPr>
          <a:xfrm>
            <a:off x="285796" y="268225"/>
            <a:ext cx="9736028" cy="1471675"/>
          </a:xfrm>
        </p:spPr>
        <p:txBody>
          <a:bodyPr/>
          <a:lstStyle/>
          <a:p>
            <a:r>
              <a:rPr lang="en-US" dirty="0"/>
              <a:t>Stats</a:t>
            </a:r>
            <a:br>
              <a:rPr lang="en-US" dirty="0"/>
            </a:br>
            <a:br>
              <a:rPr lang="en-US" dirty="0"/>
            </a:br>
            <a:endParaRPr lang="en-US" dirty="0">
              <a:solidFill>
                <a:srgbClr val="0F6FFF"/>
              </a:solidFill>
            </a:endParaRPr>
          </a:p>
        </p:txBody>
      </p:sp>
      <p:sp>
        <p:nvSpPr>
          <p:cNvPr id="12" name="Slide Number Placeholder 3">
            <a:extLst>
              <a:ext uri="{FF2B5EF4-FFF2-40B4-BE49-F238E27FC236}">
                <a16:creationId xmlns:a16="http://schemas.microsoft.com/office/drawing/2014/main" id="{7555DE63-0F21-4542-BACD-5C9CD04B7F37}"/>
              </a:ext>
            </a:extLst>
          </p:cNvPr>
          <p:cNvSpPr>
            <a:spLocks noGrp="1"/>
          </p:cNvSpPr>
          <p:nvPr>
            <p:ph type="sldNum" sz="quarter" idx="11"/>
          </p:nvPr>
        </p:nvSpPr>
        <p:spPr>
          <a:xfrm>
            <a:off x="9144000" y="6435307"/>
            <a:ext cx="2743200" cy="182880"/>
          </a:xfrm>
        </p:spPr>
        <p:txBody>
          <a:bodyPr/>
          <a:lstStyle/>
          <a:p>
            <a:pPr defTabSz="914004"/>
            <a:fld id="{59395FB3-9C97-154F-86B2-7E381B951268}" type="slidenum">
              <a:rPr lang="en-US">
                <a:solidFill>
                  <a:srgbClr val="000000"/>
                </a:solidFill>
                <a:latin typeface="IBM Plex Sans Light"/>
              </a:rPr>
              <a:pPr defTabSz="914004"/>
              <a:t>25</a:t>
            </a:fld>
            <a:endParaRPr lang="en-US" dirty="0">
              <a:solidFill>
                <a:srgbClr val="000000"/>
              </a:solidFill>
              <a:latin typeface="IBM Plex Sans Light"/>
            </a:endParaRPr>
          </a:p>
        </p:txBody>
      </p:sp>
      <p:grpSp>
        <p:nvGrpSpPr>
          <p:cNvPr id="13" name="Group 12">
            <a:extLst>
              <a:ext uri="{FF2B5EF4-FFF2-40B4-BE49-F238E27FC236}">
                <a16:creationId xmlns:a16="http://schemas.microsoft.com/office/drawing/2014/main" id="{19EE6061-9271-7142-9184-CB27C8039F50}"/>
              </a:ext>
            </a:extLst>
          </p:cNvPr>
          <p:cNvGrpSpPr/>
          <p:nvPr/>
        </p:nvGrpSpPr>
        <p:grpSpPr>
          <a:xfrm>
            <a:off x="514290" y="1605423"/>
            <a:ext cx="10729438" cy="3647153"/>
            <a:chOff x="2032001" y="1820867"/>
            <a:chExt cx="10729438" cy="3647153"/>
          </a:xfrm>
        </p:grpSpPr>
        <p:sp>
          <p:nvSpPr>
            <p:cNvPr id="14" name="TextBox 13">
              <a:extLst>
                <a:ext uri="{FF2B5EF4-FFF2-40B4-BE49-F238E27FC236}">
                  <a16:creationId xmlns:a16="http://schemas.microsoft.com/office/drawing/2014/main" id="{C4B8C336-AE27-124E-804D-C49FC76DB0C3}"/>
                </a:ext>
              </a:extLst>
            </p:cNvPr>
            <p:cNvSpPr txBox="1"/>
            <p:nvPr/>
          </p:nvSpPr>
          <p:spPr>
            <a:xfrm>
              <a:off x="2032001" y="1820868"/>
              <a:ext cx="10729438" cy="3647152"/>
            </a:xfrm>
            <a:prstGeom prst="rect">
              <a:avLst/>
            </a:prstGeom>
            <a:noFill/>
          </p:spPr>
          <p:txBody>
            <a:bodyPr wrap="square" rtlCol="0">
              <a:spAutoFit/>
            </a:bodyPr>
            <a:lstStyle/>
            <a:p>
              <a:pPr>
                <a:spcBef>
                  <a:spcPts val="1800"/>
                </a:spcBef>
              </a:pPr>
              <a:r>
                <a:rPr lang="en-US" sz="2000" dirty="0">
                  <a:solidFill>
                    <a:schemeClr val="accent1">
                      <a:lumMod val="75000"/>
                    </a:schemeClr>
                  </a:solidFill>
                  <a:latin typeface="IBM Plex Sans" charset="0"/>
                  <a:ea typeface="IBM Plex Sans" charset="0"/>
                  <a:cs typeface="IBM Plex Sans" charset="0"/>
                </a:rPr>
                <a:t>			             set 1	        	        set 2                      	     set 3</a:t>
              </a:r>
            </a:p>
            <a:p>
              <a:pPr>
                <a:spcBef>
                  <a:spcPts val="1800"/>
                </a:spcBef>
                <a:spcAft>
                  <a:spcPts val="1200"/>
                </a:spcAft>
              </a:pPr>
              <a:r>
                <a:rPr lang="en-US" sz="2000" dirty="0">
                  <a:solidFill>
                    <a:schemeClr val="accent1">
                      <a:lumMod val="75000"/>
                    </a:schemeClr>
                  </a:solidFill>
                  <a:latin typeface="IBM Plex Sans" charset="0"/>
                  <a:ea typeface="IBM Plex Sans" charset="0"/>
                  <a:cs typeface="IBM Plex Sans" charset="0"/>
                </a:rPr>
                <a:t>split			            70/30 tensorflow	        57/43 tensorflow                      	     </a:t>
              </a:r>
            </a:p>
            <a:p>
              <a:pPr>
                <a:spcAft>
                  <a:spcPts val="1200"/>
                </a:spcAft>
              </a:pPr>
              <a:r>
                <a:rPr lang="en-US" sz="2000" dirty="0">
                  <a:solidFill>
                    <a:schemeClr val="accent1">
                      <a:lumMod val="75000"/>
                    </a:schemeClr>
                  </a:solidFill>
                  <a:latin typeface="IBM Plex Sans" charset="0"/>
                  <a:ea typeface="IBM Plex Sans" charset="0"/>
                  <a:cs typeface="IBM Plex Sans" charset="0"/>
                </a:rPr>
                <a:t>repos			             - 		        2270		</a:t>
              </a:r>
            </a:p>
            <a:p>
              <a:pPr>
                <a:spcAft>
                  <a:spcPts val="1200"/>
                </a:spcAft>
              </a:pPr>
              <a:r>
                <a:rPr lang="en-US" sz="2000" dirty="0">
                  <a:solidFill>
                    <a:schemeClr val="accent1">
                      <a:lumMod val="75000"/>
                    </a:schemeClr>
                  </a:solidFill>
                  <a:latin typeface="IBM Plex Sans" charset="0"/>
                  <a:ea typeface="IBM Plex Sans" charset="0"/>
                  <a:cs typeface="IBM Plex Sans" charset="0"/>
                </a:rPr>
                <a:t>notebooks		             5351		        11475		</a:t>
              </a:r>
            </a:p>
            <a:p>
              <a:pPr>
                <a:spcAft>
                  <a:spcPts val="1200"/>
                </a:spcAft>
              </a:pPr>
              <a:r>
                <a:rPr lang="en-US" sz="2000" dirty="0">
                  <a:solidFill>
                    <a:schemeClr val="accent1">
                      <a:lumMod val="75000"/>
                    </a:schemeClr>
                  </a:solidFill>
                  <a:latin typeface="IBM Plex Sans" charset="0"/>
                  <a:ea typeface="IBM Plex Sans" charset="0"/>
                  <a:cs typeface="IBM Plex Sans" charset="0"/>
                </a:rPr>
                <a:t>total words		             3,105,210                     6,577,661 	</a:t>
              </a:r>
              <a:endParaRPr lang="en-US" sz="2000" dirty="0">
                <a:solidFill>
                  <a:schemeClr val="accent1">
                    <a:lumMod val="75000"/>
                  </a:schemeClr>
                </a:solidFill>
                <a:latin typeface="IBM Plex Sans" charset="0"/>
              </a:endParaRPr>
            </a:p>
            <a:p>
              <a:pPr>
                <a:spcAft>
                  <a:spcPts val="1200"/>
                </a:spcAft>
              </a:pPr>
              <a:r>
                <a:rPr lang="en-US" sz="2000" dirty="0">
                  <a:solidFill>
                    <a:schemeClr val="accent1">
                      <a:lumMod val="75000"/>
                    </a:schemeClr>
                  </a:solidFill>
                  <a:latin typeface="IBM Plex Sans" charset="0"/>
                  <a:ea typeface="IBM Plex Sans" charset="0"/>
                  <a:cs typeface="IBM Plex Sans" charset="0"/>
                </a:rPr>
                <a:t>unique words		             35,214	        	         55,023	</a:t>
              </a:r>
              <a:endParaRPr lang="en-US" sz="2000" dirty="0">
                <a:solidFill>
                  <a:schemeClr val="accent1">
                    <a:lumMod val="75000"/>
                  </a:schemeClr>
                </a:solidFill>
                <a:latin typeface="IBM Plex Sans" charset="0"/>
              </a:endParaRPr>
            </a:p>
            <a:p>
              <a:pPr>
                <a:spcAft>
                  <a:spcPts val="1200"/>
                </a:spcAft>
              </a:pPr>
              <a:r>
                <a:rPr lang="en-US" sz="2000" dirty="0">
                  <a:solidFill>
                    <a:schemeClr val="accent1">
                      <a:lumMod val="75000"/>
                    </a:schemeClr>
                  </a:solidFill>
                  <a:latin typeface="IBM Plex Sans" charset="0"/>
                  <a:ea typeface="IBM Plex Sans" charset="0"/>
                  <a:cs typeface="IBM Plex Sans" charset="0"/>
                </a:rPr>
                <a:t>size			             544 MB		         1.06 GB		     </a:t>
              </a:r>
            </a:p>
            <a:p>
              <a:endParaRPr lang="en-US" sz="1600" dirty="0">
                <a:solidFill>
                  <a:schemeClr val="accent1">
                    <a:lumMod val="75000"/>
                  </a:schemeClr>
                </a:solidFill>
                <a:latin typeface="IBM Plex Sans" charset="0"/>
                <a:ea typeface="IBM Plex Sans" charset="0"/>
                <a:cs typeface="IBM Plex Sans" charset="0"/>
              </a:endParaRPr>
            </a:p>
          </p:txBody>
        </p:sp>
        <p:cxnSp>
          <p:nvCxnSpPr>
            <p:cNvPr id="15" name="Straight Connector 14">
              <a:extLst>
                <a:ext uri="{FF2B5EF4-FFF2-40B4-BE49-F238E27FC236}">
                  <a16:creationId xmlns:a16="http://schemas.microsoft.com/office/drawing/2014/main" id="{8503B89B-E00C-3D43-AD38-FC94CD2AF9E8}"/>
                </a:ext>
              </a:extLst>
            </p:cNvPr>
            <p:cNvCxnSpPr>
              <a:cxnSpLocks/>
            </p:cNvCxnSpPr>
            <p:nvPr/>
          </p:nvCxnSpPr>
          <p:spPr bwMode="auto">
            <a:xfrm>
              <a:off x="5312137" y="1820867"/>
              <a:ext cx="0" cy="321272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62A6DA14-70C1-FB40-94E9-231FC6C1220F}"/>
                </a:ext>
              </a:extLst>
            </p:cNvPr>
            <p:cNvCxnSpPr>
              <a:cxnSpLocks/>
            </p:cNvCxnSpPr>
            <p:nvPr/>
          </p:nvCxnSpPr>
          <p:spPr bwMode="auto">
            <a:xfrm>
              <a:off x="7759788" y="1820867"/>
              <a:ext cx="0" cy="321272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3CB650D2-7784-EA47-940F-45A0EADE1E64}"/>
                </a:ext>
              </a:extLst>
            </p:cNvPr>
            <p:cNvCxnSpPr>
              <a:cxnSpLocks/>
            </p:cNvCxnSpPr>
            <p:nvPr/>
          </p:nvCxnSpPr>
          <p:spPr bwMode="auto">
            <a:xfrm>
              <a:off x="2069939" y="2738317"/>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C0C5FAF3-6942-9B46-B27A-BBE410EC0968}"/>
                </a:ext>
              </a:extLst>
            </p:cNvPr>
            <p:cNvCxnSpPr>
              <a:cxnSpLocks/>
            </p:cNvCxnSpPr>
            <p:nvPr/>
          </p:nvCxnSpPr>
          <p:spPr bwMode="auto">
            <a:xfrm>
              <a:off x="2069939" y="3196300"/>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29407FAA-038E-EC4F-BC65-6A4E1EEEE0F7}"/>
                </a:ext>
              </a:extLst>
            </p:cNvPr>
            <p:cNvCxnSpPr>
              <a:cxnSpLocks/>
            </p:cNvCxnSpPr>
            <p:nvPr/>
          </p:nvCxnSpPr>
          <p:spPr bwMode="auto">
            <a:xfrm>
              <a:off x="2069939" y="3661912"/>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65E22A6E-AA85-9C49-B2E8-56F54CEA0A40}"/>
                </a:ext>
              </a:extLst>
            </p:cNvPr>
            <p:cNvCxnSpPr>
              <a:cxnSpLocks/>
            </p:cNvCxnSpPr>
            <p:nvPr/>
          </p:nvCxnSpPr>
          <p:spPr bwMode="auto">
            <a:xfrm>
              <a:off x="2069939" y="4136058"/>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1AF366E6-A5B1-FA47-93E5-43D93F2788B4}"/>
                </a:ext>
              </a:extLst>
            </p:cNvPr>
            <p:cNvCxnSpPr>
              <a:cxnSpLocks/>
            </p:cNvCxnSpPr>
            <p:nvPr/>
          </p:nvCxnSpPr>
          <p:spPr bwMode="auto">
            <a:xfrm>
              <a:off x="2069939" y="4546143"/>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93154029-BFC4-4745-8406-F39F41576706}"/>
                </a:ext>
              </a:extLst>
            </p:cNvPr>
            <p:cNvCxnSpPr>
              <a:cxnSpLocks/>
            </p:cNvCxnSpPr>
            <p:nvPr/>
          </p:nvCxnSpPr>
          <p:spPr bwMode="auto">
            <a:xfrm>
              <a:off x="2069939" y="5033587"/>
              <a:ext cx="10567328" cy="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EF8AAA4E-2512-7746-B210-DA72AEE5D3AD}"/>
                </a:ext>
              </a:extLst>
            </p:cNvPr>
            <p:cNvCxnSpPr>
              <a:cxnSpLocks/>
            </p:cNvCxnSpPr>
            <p:nvPr/>
          </p:nvCxnSpPr>
          <p:spPr bwMode="auto">
            <a:xfrm>
              <a:off x="2069939" y="2218267"/>
              <a:ext cx="10567328" cy="0"/>
            </a:xfrm>
            <a:prstGeom prst="line">
              <a:avLst/>
            </a:prstGeom>
            <a:ln w="50800">
              <a:solidFill>
                <a:schemeClr val="accent1">
                  <a:lumMod val="50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cxnSp>
        <p:nvCxnSpPr>
          <p:cNvPr id="24" name="Straight Connector 23">
            <a:extLst>
              <a:ext uri="{FF2B5EF4-FFF2-40B4-BE49-F238E27FC236}">
                <a16:creationId xmlns:a16="http://schemas.microsoft.com/office/drawing/2014/main" id="{07E66D2D-69F9-7744-B0ED-1778EB58404F}"/>
              </a:ext>
            </a:extLst>
          </p:cNvPr>
          <p:cNvCxnSpPr>
            <a:cxnSpLocks/>
          </p:cNvCxnSpPr>
          <p:nvPr/>
        </p:nvCxnSpPr>
        <p:spPr bwMode="auto">
          <a:xfrm>
            <a:off x="8850597" y="1605423"/>
            <a:ext cx="0" cy="3212720"/>
          </a:xfrm>
          <a:prstGeom prst="line">
            <a:avLst/>
          </a:prstGeom>
          <a:ln w="19050">
            <a:solidFill>
              <a:schemeClr val="accent1">
                <a:lumMod val="75000"/>
              </a:schemeClr>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908070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23354A6-7B4D-304D-8630-BFD47376D6F4}"/>
              </a:ext>
            </a:extLst>
          </p:cNvPr>
          <p:cNvSpPr>
            <a:spLocks noGrp="1"/>
          </p:cNvSpPr>
          <p:nvPr>
            <p:ph type="title"/>
          </p:nvPr>
        </p:nvSpPr>
        <p:spPr>
          <a:xfrm>
            <a:off x="285796" y="268225"/>
            <a:ext cx="9736028" cy="603645"/>
          </a:xfrm>
        </p:spPr>
        <p:txBody>
          <a:bodyPr/>
          <a:lstStyle/>
          <a:p>
            <a:r>
              <a:rPr lang="en-US" dirty="0">
                <a:solidFill>
                  <a:schemeClr val="accent3"/>
                </a:solidFill>
              </a:rPr>
              <a:t>Data</a:t>
            </a:r>
            <a:r>
              <a:rPr lang="en-US" dirty="0"/>
              <a:t> Preparation</a:t>
            </a:r>
            <a:br>
              <a:rPr lang="en-US" dirty="0"/>
            </a:br>
            <a:endParaRPr lang="en-US" dirty="0">
              <a:solidFill>
                <a:srgbClr val="0F6FFF"/>
              </a:solidFill>
            </a:endParaRPr>
          </a:p>
        </p:txBody>
      </p:sp>
      <p:sp>
        <p:nvSpPr>
          <p:cNvPr id="12" name="Slide Number Placeholder 3">
            <a:extLst>
              <a:ext uri="{FF2B5EF4-FFF2-40B4-BE49-F238E27FC236}">
                <a16:creationId xmlns:a16="http://schemas.microsoft.com/office/drawing/2014/main" id="{7555DE63-0F21-4542-BACD-5C9CD04B7F37}"/>
              </a:ext>
            </a:extLst>
          </p:cNvPr>
          <p:cNvSpPr>
            <a:spLocks noGrp="1"/>
          </p:cNvSpPr>
          <p:nvPr>
            <p:ph type="sldNum" sz="quarter" idx="11"/>
          </p:nvPr>
        </p:nvSpPr>
        <p:spPr>
          <a:xfrm>
            <a:off x="9144000" y="6435307"/>
            <a:ext cx="2743200" cy="182880"/>
          </a:xfrm>
        </p:spPr>
        <p:txBody>
          <a:bodyPr/>
          <a:lstStyle/>
          <a:p>
            <a:pPr defTabSz="914004"/>
            <a:fld id="{59395FB3-9C97-154F-86B2-7E381B951268}" type="slidenum">
              <a:rPr lang="en-US">
                <a:solidFill>
                  <a:srgbClr val="000000"/>
                </a:solidFill>
                <a:latin typeface="IBM Plex Sans Light"/>
              </a:rPr>
              <a:pPr defTabSz="914004"/>
              <a:t>26</a:t>
            </a:fld>
            <a:endParaRPr lang="en-US" dirty="0">
              <a:solidFill>
                <a:srgbClr val="000000"/>
              </a:solidFill>
              <a:latin typeface="IBM Plex Sans Light"/>
            </a:endParaRPr>
          </a:p>
        </p:txBody>
      </p:sp>
      <p:sp>
        <p:nvSpPr>
          <p:cNvPr id="24" name="Text Placeholder 5">
            <a:extLst>
              <a:ext uri="{FF2B5EF4-FFF2-40B4-BE49-F238E27FC236}">
                <a16:creationId xmlns:a16="http://schemas.microsoft.com/office/drawing/2014/main" id="{1FAC0A38-B5AA-BD4B-986A-C91FFF8F3431}"/>
              </a:ext>
            </a:extLst>
          </p:cNvPr>
          <p:cNvSpPr txBox="1">
            <a:spLocks/>
          </p:cNvSpPr>
          <p:nvPr/>
        </p:nvSpPr>
        <p:spPr>
          <a:xfrm>
            <a:off x="297976" y="1134057"/>
            <a:ext cx="5798024"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Aft>
                <a:spcPts val="1200"/>
              </a:spcAft>
              <a:buClrTx/>
              <a:buSzTx/>
              <a:buFont typeface="Arial"/>
              <a:buNone/>
              <a:tabLst>
                <a:tab pos="5253435" algn="dec"/>
              </a:tabLst>
              <a:defRPr/>
            </a:pPr>
            <a:r>
              <a:rPr lang="en-US" sz="2800" dirty="0">
                <a:solidFill>
                  <a:schemeClr val="accent3"/>
                </a:solidFill>
                <a:latin typeface="IBM Plex Sans"/>
              </a:rPr>
              <a:t>Bag of Words </a:t>
            </a:r>
            <a:r>
              <a:rPr lang="en-US" sz="2800" dirty="0">
                <a:solidFill>
                  <a:srgbClr val="000000"/>
                </a:solidFill>
                <a:latin typeface="IBM Plex Sans"/>
              </a:rPr>
              <a:t>(One-Hot Encoding)</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Each </a:t>
            </a:r>
            <a:r>
              <a:rPr lang="en-US" sz="1600" dirty="0">
                <a:solidFill>
                  <a:srgbClr val="000000"/>
                </a:solidFill>
                <a:latin typeface="IBM Plex Sans"/>
              </a:rPr>
              <a:t>element in dataset becomes feature vector</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lang="en-US" sz="1600" dirty="0">
                <a:solidFill>
                  <a:srgbClr val="000000"/>
                </a:solidFill>
                <a:latin typeface="IBM Plex Sans"/>
              </a:rPr>
              <a:t>representation of every word in dataset </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Full Representation of data</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lang="en-US" sz="1600" dirty="0">
                <a:solidFill>
                  <a:srgbClr val="000000"/>
                </a:solidFill>
                <a:latin typeface="IBM Plex Sans"/>
              </a:rPr>
              <a:t>Extremely sparse</a:t>
            </a:r>
            <a:endParaRPr kumimoji="0" lang="en-US" sz="1600"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2300" b="0" i="0" u="none" strike="noStrike" kern="1200" cap="none" spc="0" normalizeH="0" baseline="0" noProof="0" dirty="0">
                <a:ln>
                  <a:noFill/>
                </a:ln>
                <a:solidFill>
                  <a:srgbClr val="000000"/>
                </a:solidFill>
                <a:effectLst/>
                <a:uLnTx/>
                <a:uFillTx/>
                <a:latin typeface="IBM Plex Sans"/>
                <a:cs typeface="Arial" charset="0"/>
              </a:rPr>
              <a:t>  </a:t>
            </a:r>
          </a:p>
          <a:p>
            <a:pPr marL="0" marR="0" lvl="1" indent="0" algn="l" defTabSz="609585" rtl="0" eaLnBrk="1" fontAlgn="auto" latinLnBrk="0" hangingPunct="1">
              <a:lnSpc>
                <a:spcPct val="100000"/>
              </a:lnSpc>
              <a:spcBef>
                <a:spcPts val="0"/>
              </a:spcBef>
              <a:spcAft>
                <a:spcPts val="0"/>
              </a:spcAft>
              <a:buClrTx/>
              <a:buSzTx/>
              <a:buFont typeface="Arial"/>
              <a:buNone/>
              <a:tabLst/>
              <a:defRPr/>
            </a:pPr>
            <a:endParaRPr kumimoji="0" lang="en-US" sz="1867"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19770719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23354A6-7B4D-304D-8630-BFD47376D6F4}"/>
              </a:ext>
            </a:extLst>
          </p:cNvPr>
          <p:cNvSpPr>
            <a:spLocks noGrp="1"/>
          </p:cNvSpPr>
          <p:nvPr>
            <p:ph type="title"/>
          </p:nvPr>
        </p:nvSpPr>
        <p:spPr>
          <a:xfrm>
            <a:off x="285796" y="268225"/>
            <a:ext cx="9736028" cy="603645"/>
          </a:xfrm>
        </p:spPr>
        <p:txBody>
          <a:bodyPr/>
          <a:lstStyle/>
          <a:p>
            <a:r>
              <a:rPr lang="en-US" dirty="0">
                <a:solidFill>
                  <a:schemeClr val="accent3"/>
                </a:solidFill>
              </a:rPr>
              <a:t>Data</a:t>
            </a:r>
            <a:r>
              <a:rPr lang="en-US" dirty="0"/>
              <a:t> Preparation</a:t>
            </a:r>
            <a:br>
              <a:rPr lang="en-US" dirty="0"/>
            </a:br>
            <a:endParaRPr lang="en-US" dirty="0">
              <a:solidFill>
                <a:srgbClr val="0F6FFF"/>
              </a:solidFill>
            </a:endParaRPr>
          </a:p>
        </p:txBody>
      </p:sp>
      <p:sp>
        <p:nvSpPr>
          <p:cNvPr id="12" name="Slide Number Placeholder 3">
            <a:extLst>
              <a:ext uri="{FF2B5EF4-FFF2-40B4-BE49-F238E27FC236}">
                <a16:creationId xmlns:a16="http://schemas.microsoft.com/office/drawing/2014/main" id="{7555DE63-0F21-4542-BACD-5C9CD04B7F37}"/>
              </a:ext>
            </a:extLst>
          </p:cNvPr>
          <p:cNvSpPr>
            <a:spLocks noGrp="1"/>
          </p:cNvSpPr>
          <p:nvPr>
            <p:ph type="sldNum" sz="quarter" idx="11"/>
          </p:nvPr>
        </p:nvSpPr>
        <p:spPr>
          <a:xfrm>
            <a:off x="9144000" y="6435307"/>
            <a:ext cx="2743200" cy="182880"/>
          </a:xfrm>
        </p:spPr>
        <p:txBody>
          <a:bodyPr/>
          <a:lstStyle/>
          <a:p>
            <a:pPr defTabSz="914004"/>
            <a:fld id="{59395FB3-9C97-154F-86B2-7E381B951268}" type="slidenum">
              <a:rPr lang="en-US">
                <a:solidFill>
                  <a:srgbClr val="000000"/>
                </a:solidFill>
                <a:latin typeface="IBM Plex Sans Light"/>
              </a:rPr>
              <a:pPr defTabSz="914004"/>
              <a:t>27</a:t>
            </a:fld>
            <a:endParaRPr lang="en-US" dirty="0">
              <a:solidFill>
                <a:srgbClr val="000000"/>
              </a:solidFill>
              <a:latin typeface="IBM Plex Sans Light"/>
            </a:endParaRPr>
          </a:p>
        </p:txBody>
      </p:sp>
      <p:sp>
        <p:nvSpPr>
          <p:cNvPr id="24" name="Text Placeholder 5">
            <a:extLst>
              <a:ext uri="{FF2B5EF4-FFF2-40B4-BE49-F238E27FC236}">
                <a16:creationId xmlns:a16="http://schemas.microsoft.com/office/drawing/2014/main" id="{1FAC0A38-B5AA-BD4B-986A-C91FFF8F3431}"/>
              </a:ext>
            </a:extLst>
          </p:cNvPr>
          <p:cNvSpPr txBox="1">
            <a:spLocks/>
          </p:cNvSpPr>
          <p:nvPr/>
        </p:nvSpPr>
        <p:spPr>
          <a:xfrm>
            <a:off x="297976" y="1134057"/>
            <a:ext cx="5798024"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Aft>
                <a:spcPts val="1200"/>
              </a:spcAft>
              <a:buClrTx/>
              <a:buSzTx/>
              <a:buFont typeface="Arial"/>
              <a:buNone/>
              <a:tabLst>
                <a:tab pos="5253435" algn="dec"/>
              </a:tabLst>
              <a:defRPr/>
            </a:pPr>
            <a:r>
              <a:rPr lang="en-US" sz="2800" dirty="0">
                <a:solidFill>
                  <a:schemeClr val="accent3"/>
                </a:solidFill>
                <a:latin typeface="IBM Plex Sans"/>
              </a:rPr>
              <a:t>Bag of Words </a:t>
            </a:r>
            <a:r>
              <a:rPr lang="en-US" sz="2800" dirty="0">
                <a:solidFill>
                  <a:srgbClr val="000000"/>
                </a:solidFill>
                <a:latin typeface="IBM Plex Sans"/>
              </a:rPr>
              <a:t>(One-Hot Encoding)</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Each </a:t>
            </a:r>
            <a:r>
              <a:rPr lang="en-US" sz="1600" dirty="0">
                <a:solidFill>
                  <a:srgbClr val="000000"/>
                </a:solidFill>
                <a:latin typeface="IBM Plex Sans"/>
              </a:rPr>
              <a:t>element in dataset becomes feature vector</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lang="en-US" sz="1600" dirty="0">
                <a:solidFill>
                  <a:srgbClr val="000000"/>
                </a:solidFill>
                <a:latin typeface="IBM Plex Sans"/>
              </a:rPr>
              <a:t>representation of every word in dataset </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Full Representation of data</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lang="en-US" sz="1600" dirty="0">
                <a:solidFill>
                  <a:srgbClr val="000000"/>
                </a:solidFill>
                <a:latin typeface="IBM Plex Sans"/>
              </a:rPr>
              <a:t>Extremely sparse</a:t>
            </a:r>
            <a:endParaRPr kumimoji="0" lang="en-US" sz="1600"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2300" b="0" i="0" u="none" strike="noStrike" kern="1200" cap="none" spc="0" normalizeH="0" baseline="0" noProof="0" dirty="0">
                <a:ln>
                  <a:noFill/>
                </a:ln>
                <a:solidFill>
                  <a:srgbClr val="000000"/>
                </a:solidFill>
                <a:effectLst/>
                <a:uLnTx/>
                <a:uFillTx/>
                <a:latin typeface="IBM Plex Sans"/>
                <a:cs typeface="Arial" charset="0"/>
              </a:rPr>
              <a:t>  </a:t>
            </a:r>
          </a:p>
          <a:p>
            <a:pPr marL="0" marR="0" lvl="1" indent="0" algn="l" defTabSz="609585" rtl="0" eaLnBrk="1" fontAlgn="auto" latinLnBrk="0" hangingPunct="1">
              <a:lnSpc>
                <a:spcPct val="100000"/>
              </a:lnSpc>
              <a:spcBef>
                <a:spcPts val="0"/>
              </a:spcBef>
              <a:spcAft>
                <a:spcPts val="0"/>
              </a:spcAft>
              <a:buClrTx/>
              <a:buSzTx/>
              <a:buFont typeface="Arial"/>
              <a:buNone/>
              <a:tabLst/>
              <a:defRPr/>
            </a:pPr>
            <a:endParaRPr kumimoji="0" lang="en-US" sz="1867"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
        <p:nvSpPr>
          <p:cNvPr id="25" name="Text Placeholder 5">
            <a:extLst>
              <a:ext uri="{FF2B5EF4-FFF2-40B4-BE49-F238E27FC236}">
                <a16:creationId xmlns:a16="http://schemas.microsoft.com/office/drawing/2014/main" id="{95774D62-8DDE-C246-99BC-B4C94980F7F8}"/>
              </a:ext>
            </a:extLst>
          </p:cNvPr>
          <p:cNvSpPr txBox="1">
            <a:spLocks/>
          </p:cNvSpPr>
          <p:nvPr/>
        </p:nvSpPr>
        <p:spPr>
          <a:xfrm>
            <a:off x="6186712" y="1134057"/>
            <a:ext cx="5798024"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1200"/>
              </a:spcAft>
              <a:buClrTx/>
              <a:buSzTx/>
              <a:buFont typeface="Arial"/>
              <a:buNone/>
              <a:tabLst>
                <a:tab pos="5253435" algn="dec"/>
              </a:tabLst>
              <a:defRPr/>
            </a:pPr>
            <a:r>
              <a:rPr kumimoji="0" lang="en-US" sz="2800" b="0" i="0" u="none" strike="noStrike" kern="1200" cap="none" spc="0" normalizeH="0" baseline="0" noProof="0" dirty="0">
                <a:ln>
                  <a:noFill/>
                </a:ln>
                <a:solidFill>
                  <a:schemeClr val="accent3"/>
                </a:solidFill>
                <a:effectLst/>
                <a:uLnTx/>
                <a:uFillTx/>
                <a:latin typeface="IBM Plex Sans"/>
                <a:cs typeface="Arial" charset="0"/>
              </a:rPr>
              <a:t>Text Embedding</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lang="en-US" sz="1600" dirty="0">
                <a:solidFill>
                  <a:srgbClr val="000000"/>
                </a:solidFill>
                <a:latin typeface="IBM Plex Sans"/>
              </a:rPr>
              <a:t>Translate dataset to a lower dimensional, more dense space</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lang="en-US" sz="1600" dirty="0">
                <a:solidFill>
                  <a:srgbClr val="000000"/>
                </a:solidFill>
                <a:latin typeface="IBM Plex Sans"/>
              </a:rPr>
              <a:t>Double number of hyperparameters</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Common, predefined text embedding (define semantics</a:t>
            </a:r>
            <a:r>
              <a:rPr lang="en-US" sz="1600" dirty="0">
                <a:solidFill>
                  <a:srgbClr val="000000"/>
                </a:solidFill>
                <a:latin typeface="IBM Plex Sans"/>
              </a:rPr>
              <a:t>)</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1600" b="0" i="0" u="none" strike="noStrike" kern="1200" cap="none" spc="0" normalizeH="0" baseline="0" noProof="0" dirty="0">
                <a:ln>
                  <a:noFill/>
                </a:ln>
                <a:solidFill>
                  <a:srgbClr val="000000"/>
                </a:solidFill>
                <a:effectLst/>
                <a:uLnTx/>
                <a:uFillTx/>
                <a:latin typeface="IBM Plex Sans"/>
                <a:cs typeface="Arial" charset="0"/>
              </a:rPr>
              <a:t>Trainable within neural network</a:t>
            </a:r>
          </a:p>
          <a:p>
            <a:pPr marL="0" marR="0" lvl="0" indent="0" algn="l" defTabSz="609585" rtl="0" eaLnBrk="1" fontAlgn="auto" latinLnBrk="0" hangingPunct="1">
              <a:lnSpc>
                <a:spcPct val="100000"/>
              </a:lnSpc>
              <a:spcBef>
                <a:spcPts val="0"/>
              </a:spcBef>
              <a:spcAft>
                <a:spcPts val="0"/>
              </a:spcAft>
              <a:buClrTx/>
              <a:buSzTx/>
              <a:buFont typeface="Arial"/>
              <a:buNone/>
              <a:tabLst>
                <a:tab pos="5253435" algn="dec"/>
              </a:tabLst>
              <a:defRPr/>
            </a:pPr>
            <a:r>
              <a:rPr kumimoji="0" lang="en-US" sz="2300" b="0" i="0" u="none" strike="noStrike" kern="1200" cap="none" spc="0" normalizeH="0" baseline="0" noProof="0" dirty="0">
                <a:ln>
                  <a:noFill/>
                </a:ln>
                <a:solidFill>
                  <a:srgbClr val="000000"/>
                </a:solidFill>
                <a:effectLst/>
                <a:uLnTx/>
                <a:uFillTx/>
                <a:latin typeface="IBM Plex Sans"/>
                <a:cs typeface="Arial" charset="0"/>
              </a:rPr>
              <a:t> </a:t>
            </a:r>
          </a:p>
          <a:p>
            <a:pPr marL="0" marR="0" lvl="1" indent="0" algn="l" defTabSz="609585" rtl="0" eaLnBrk="1" fontAlgn="auto" latinLnBrk="0" hangingPunct="1">
              <a:lnSpc>
                <a:spcPct val="100000"/>
              </a:lnSpc>
              <a:spcBef>
                <a:spcPts val="0"/>
              </a:spcBef>
              <a:spcAft>
                <a:spcPts val="0"/>
              </a:spcAft>
              <a:buClrTx/>
              <a:buSzTx/>
              <a:buFont typeface="Arial"/>
              <a:buNone/>
              <a:tabLst/>
              <a:defRPr/>
            </a:pPr>
            <a:endParaRPr kumimoji="0" lang="en-US" sz="1867"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35722503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FD999D4-B456-9943-89B7-30D56181CE18}" type="slidenum">
              <a:rPr kumimoji="0" lang="en-US" sz="800" b="0" i="0" u="none" strike="noStrike" kern="1200" cap="none" spc="0" normalizeH="0" baseline="0" noProof="0" smtClean="0">
                <a:ln>
                  <a:noFill/>
                </a:ln>
                <a:solidFill>
                  <a:srgbClr val="FFFFFF"/>
                </a:solidFill>
                <a:effectLst/>
                <a:uLnTx/>
                <a:uFillTx/>
                <a:latin typeface="IBM Plex Sans"/>
                <a:cs typeface="Arial" charset="0"/>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3" name="Title 2"/>
          <p:cNvSpPr>
            <a:spLocks noGrp="1"/>
          </p:cNvSpPr>
          <p:nvPr>
            <p:ph type="title"/>
          </p:nvPr>
        </p:nvSpPr>
        <p:spPr/>
        <p:txBody>
          <a:bodyPr/>
          <a:lstStyle/>
          <a:p>
            <a:r>
              <a:rPr lang="en-US" dirty="0">
                <a:solidFill>
                  <a:schemeClr val="accent3"/>
                </a:solidFill>
              </a:rPr>
              <a:t>Models</a:t>
            </a:r>
            <a:br>
              <a:rPr lang="en-US" dirty="0">
                <a:solidFill>
                  <a:schemeClr val="accent3"/>
                </a:solidFill>
              </a:rPr>
            </a:br>
            <a:endParaRPr lang="en-US" dirty="0">
              <a:solidFill>
                <a:schemeClr val="accent3"/>
              </a:solidFill>
            </a:endParaRPr>
          </a:p>
        </p:txBody>
      </p:sp>
      <p:sp>
        <p:nvSpPr>
          <p:cNvPr id="4" name="Footer Placeholder 3"/>
          <p:cNvSpPr>
            <a:spLocks noGrp="1"/>
          </p:cNvSpPr>
          <p:nvPr>
            <p:ph type="ftr" sz="quarter" idx="4294967295"/>
          </p:nvPr>
        </p:nvSpPr>
        <p:spPr>
          <a:xfrm>
            <a:off x="1484693" y="6435307"/>
            <a:ext cx="7439377" cy="18288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DOC ID / Month XX, 2018 / © 2018 IBM Corporation</a:t>
            </a:r>
          </a:p>
        </p:txBody>
      </p:sp>
    </p:spTree>
    <p:extLst>
      <p:ext uri="{BB962C8B-B14F-4D97-AF65-F5344CB8AC3E}">
        <p14:creationId xmlns:p14="http://schemas.microsoft.com/office/powerpoint/2010/main" val="13344561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65750C9-1EBE-794A-9A40-65309E7607BB}"/>
              </a:ext>
            </a:extLst>
          </p:cNvPr>
          <p:cNvSpPr>
            <a:spLocks noGrp="1"/>
          </p:cNvSpPr>
          <p:nvPr>
            <p:ph type="ftr" sz="quarter" idx="10"/>
          </p:nvPr>
        </p:nvSpPr>
        <p:spPr>
          <a:xfrm>
            <a:off x="304888" y="6383867"/>
            <a:ext cx="5486312" cy="222250"/>
          </a:xfrm>
        </p:spPr>
        <p:txBody>
          <a:bodyPr/>
          <a:lstStyle/>
          <a:p>
            <a:r>
              <a:rPr lang="en-US" dirty="0"/>
              <a:t> </a:t>
            </a:r>
          </a:p>
        </p:txBody>
      </p:sp>
      <p:sp>
        <p:nvSpPr>
          <p:cNvPr id="4" name="Slide Number Placeholder 3">
            <a:extLst>
              <a:ext uri="{FF2B5EF4-FFF2-40B4-BE49-F238E27FC236}">
                <a16:creationId xmlns:a16="http://schemas.microsoft.com/office/drawing/2014/main" id="{8CC0A25F-3F9C-CC4D-906E-935B9432C088}"/>
              </a:ext>
            </a:extLst>
          </p:cNvPr>
          <p:cNvSpPr>
            <a:spLocks noGrp="1"/>
          </p:cNvSpPr>
          <p:nvPr>
            <p:ph type="sldNum" sz="quarter" idx="11"/>
          </p:nvPr>
        </p:nvSpPr>
        <p:spPr/>
        <p:txBody>
          <a:bodyPr/>
          <a:lstStyle/>
          <a:p>
            <a:fld id="{59395FB3-9C97-154F-86B2-7E381B951268}" type="slidenum">
              <a:rPr lang="en-US" smtClean="0"/>
              <a:pPr/>
              <a:t>29</a:t>
            </a:fld>
            <a:endParaRPr lang="en-US" dirty="0"/>
          </a:p>
        </p:txBody>
      </p:sp>
      <p:sp>
        <p:nvSpPr>
          <p:cNvPr id="135" name="Title 1">
            <a:extLst>
              <a:ext uri="{FF2B5EF4-FFF2-40B4-BE49-F238E27FC236}">
                <a16:creationId xmlns:a16="http://schemas.microsoft.com/office/drawing/2014/main" id="{20BECDE1-7360-304C-9A70-53E2D76BD586}"/>
              </a:ext>
            </a:extLst>
          </p:cNvPr>
          <p:cNvSpPr>
            <a:spLocks noGrp="1"/>
          </p:cNvSpPr>
          <p:nvPr>
            <p:ph type="title"/>
          </p:nvPr>
        </p:nvSpPr>
        <p:spPr>
          <a:xfrm>
            <a:off x="285796" y="268225"/>
            <a:ext cx="9736028" cy="1471675"/>
          </a:xfrm>
        </p:spPr>
        <p:txBody>
          <a:bodyPr/>
          <a:lstStyle/>
          <a:p>
            <a:r>
              <a:rPr lang="en-US" dirty="0"/>
              <a:t>4 Chosen</a:t>
            </a:r>
            <a:endParaRPr lang="en-US" dirty="0">
              <a:solidFill>
                <a:srgbClr val="0F6FFF"/>
              </a:solidFill>
            </a:endParaRPr>
          </a:p>
        </p:txBody>
      </p:sp>
    </p:spTree>
    <p:extLst>
      <p:ext uri="{BB962C8B-B14F-4D97-AF65-F5344CB8AC3E}">
        <p14:creationId xmlns:p14="http://schemas.microsoft.com/office/powerpoint/2010/main" val="11838683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799" y="268225"/>
            <a:ext cx="7739271" cy="5870532"/>
          </a:xfrm>
        </p:spPr>
        <p:txBody>
          <a:bodyPr anchor="ctr" anchorCtr="0"/>
          <a:lstStyle/>
          <a:p>
            <a:r>
              <a:rPr lang="en-US" sz="6000" dirty="0">
                <a:latin typeface="IBM Plex Sans" charset="0"/>
                <a:ea typeface="IBM Plex Sans" charset="0"/>
                <a:cs typeface="IBM Plex Sans" charset="0"/>
              </a:rPr>
              <a:t>Which </a:t>
            </a:r>
            <a:r>
              <a:rPr lang="en-US" sz="6000" dirty="0">
                <a:solidFill>
                  <a:schemeClr val="accent3"/>
                </a:solidFill>
                <a:latin typeface="IBM Plex Sans" charset="0"/>
                <a:ea typeface="IBM Plex Sans" charset="0"/>
                <a:cs typeface="IBM Plex Sans" charset="0"/>
              </a:rPr>
              <a:t>Deep Learning </a:t>
            </a:r>
            <a:r>
              <a:rPr lang="en-US" sz="6000" dirty="0">
                <a:solidFill>
                  <a:schemeClr val="bg1"/>
                </a:solidFill>
                <a:latin typeface="IBM Plex Sans" charset="0"/>
                <a:ea typeface="IBM Plex Sans" charset="0"/>
                <a:cs typeface="IBM Plex Sans" charset="0"/>
              </a:rPr>
              <a:t>Framework</a:t>
            </a:r>
            <a:r>
              <a:rPr lang="en-US" sz="6000" dirty="0">
                <a:solidFill>
                  <a:schemeClr val="accent2"/>
                </a:solidFill>
                <a:latin typeface="IBM Plex Sans" charset="0"/>
                <a:ea typeface="IBM Plex Sans" charset="0"/>
                <a:cs typeface="IBM Plex Sans" charset="0"/>
              </a:rPr>
              <a:t> </a:t>
            </a:r>
            <a:r>
              <a:rPr lang="en-US" sz="6000" dirty="0">
                <a:latin typeface="IBM Plex Sans" charset="0"/>
                <a:ea typeface="IBM Plex Sans" charset="0"/>
                <a:cs typeface="IBM Plex Sans" charset="0"/>
              </a:rPr>
              <a:t>should I be using for </a:t>
            </a:r>
            <a:r>
              <a:rPr lang="en-US" sz="6000" dirty="0">
                <a:solidFill>
                  <a:schemeClr val="accent3"/>
                </a:solidFill>
                <a:latin typeface="IBM Plex Sans" charset="0"/>
                <a:ea typeface="IBM Plex Sans" charset="0"/>
                <a:cs typeface="IBM Plex Sans" charset="0"/>
              </a:rPr>
              <a:t>neural network </a:t>
            </a:r>
            <a:r>
              <a:rPr lang="en-US" sz="6000" dirty="0">
                <a:solidFill>
                  <a:schemeClr val="bg1"/>
                </a:solidFill>
                <a:latin typeface="IBM Plex Sans" charset="0"/>
                <a:ea typeface="IBM Plex Sans" charset="0"/>
                <a:cs typeface="IBM Plex Sans" charset="0"/>
              </a:rPr>
              <a:t>development</a:t>
            </a:r>
            <a:r>
              <a:rPr lang="en-US" sz="6000" dirty="0">
                <a:latin typeface="IBM Plex Sans" charset="0"/>
                <a:ea typeface="IBM Plex Sans" charset="0"/>
                <a:cs typeface="IBM Plex Sans" charset="0"/>
              </a:rPr>
              <a:t>?</a:t>
            </a:r>
          </a:p>
        </p:txBody>
      </p:sp>
      <p:sp>
        <p:nvSpPr>
          <p:cNvPr id="4" name="Slide Number Placeholder 3"/>
          <p:cNvSpPr>
            <a:spLocks noGrp="1"/>
          </p:cNvSpPr>
          <p:nvPr>
            <p:ph type="sldNum" sz="quarter" idx="10"/>
          </p:nvPr>
        </p:nvSpPr>
        <p:spPr/>
        <p:txBody>
          <a:bodyPr/>
          <a:lstStyle/>
          <a:p>
            <a:fld id="{D0BE6F14-FF48-0F4F-A8AA-2E3F25371E4A}" type="slidenum">
              <a:rPr lang="en-US" smtClean="0"/>
              <a:pPr/>
              <a:t>3</a:t>
            </a:fld>
            <a:endParaRPr lang="en-US" dirty="0"/>
          </a:p>
        </p:txBody>
      </p:sp>
    </p:spTree>
    <p:extLst>
      <p:ext uri="{BB962C8B-B14F-4D97-AF65-F5344CB8AC3E}">
        <p14:creationId xmlns:p14="http://schemas.microsoft.com/office/powerpoint/2010/main" val="12567074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65750C9-1EBE-794A-9A40-65309E7607BB}"/>
              </a:ext>
            </a:extLst>
          </p:cNvPr>
          <p:cNvSpPr>
            <a:spLocks noGrp="1"/>
          </p:cNvSpPr>
          <p:nvPr>
            <p:ph type="ftr" sz="quarter" idx="10"/>
          </p:nvPr>
        </p:nvSpPr>
        <p:spPr>
          <a:xfrm>
            <a:off x="304888" y="6383867"/>
            <a:ext cx="5486312" cy="222250"/>
          </a:xfrm>
        </p:spPr>
        <p:txBody>
          <a:bodyPr/>
          <a:lstStyle/>
          <a:p>
            <a:r>
              <a:rPr lang="en-US" dirty="0"/>
              <a:t> </a:t>
            </a:r>
          </a:p>
        </p:txBody>
      </p:sp>
      <p:sp>
        <p:nvSpPr>
          <p:cNvPr id="4" name="Slide Number Placeholder 3">
            <a:extLst>
              <a:ext uri="{FF2B5EF4-FFF2-40B4-BE49-F238E27FC236}">
                <a16:creationId xmlns:a16="http://schemas.microsoft.com/office/drawing/2014/main" id="{8CC0A25F-3F9C-CC4D-906E-935B9432C088}"/>
              </a:ext>
            </a:extLst>
          </p:cNvPr>
          <p:cNvSpPr>
            <a:spLocks noGrp="1"/>
          </p:cNvSpPr>
          <p:nvPr>
            <p:ph type="sldNum" sz="quarter" idx="11"/>
          </p:nvPr>
        </p:nvSpPr>
        <p:spPr/>
        <p:txBody>
          <a:bodyPr/>
          <a:lstStyle/>
          <a:p>
            <a:fld id="{59395FB3-9C97-154F-86B2-7E381B951268}" type="slidenum">
              <a:rPr lang="en-US" smtClean="0"/>
              <a:pPr/>
              <a:t>30</a:t>
            </a:fld>
            <a:endParaRPr lang="en-US" dirty="0"/>
          </a:p>
        </p:txBody>
      </p:sp>
      <p:sp>
        <p:nvSpPr>
          <p:cNvPr id="135" name="Title 1">
            <a:extLst>
              <a:ext uri="{FF2B5EF4-FFF2-40B4-BE49-F238E27FC236}">
                <a16:creationId xmlns:a16="http://schemas.microsoft.com/office/drawing/2014/main" id="{20BECDE1-7360-304C-9A70-53E2D76BD586}"/>
              </a:ext>
            </a:extLst>
          </p:cNvPr>
          <p:cNvSpPr>
            <a:spLocks noGrp="1"/>
          </p:cNvSpPr>
          <p:nvPr>
            <p:ph type="title"/>
          </p:nvPr>
        </p:nvSpPr>
        <p:spPr>
          <a:xfrm>
            <a:off x="285796" y="268225"/>
            <a:ext cx="9736028" cy="1471675"/>
          </a:xfrm>
        </p:spPr>
        <p:txBody>
          <a:bodyPr/>
          <a:lstStyle/>
          <a:p>
            <a:r>
              <a:rPr lang="en-US" dirty="0">
                <a:solidFill>
                  <a:schemeClr val="accent3"/>
                </a:solidFill>
              </a:rPr>
              <a:t>Results</a:t>
            </a:r>
          </a:p>
        </p:txBody>
      </p:sp>
    </p:spTree>
    <p:extLst>
      <p:ext uri="{BB962C8B-B14F-4D97-AF65-F5344CB8AC3E}">
        <p14:creationId xmlns:p14="http://schemas.microsoft.com/office/powerpoint/2010/main" val="14845376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bg1"/>
                </a:solidFill>
              </a:rPr>
              <a:t>Results - </a:t>
            </a:r>
            <a:r>
              <a:rPr lang="en-US" dirty="0">
                <a:solidFill>
                  <a:schemeClr val="accent3"/>
                </a:solidFill>
              </a:rPr>
              <a:t>Accuracy</a:t>
            </a:r>
            <a:r>
              <a:rPr lang="en-US" dirty="0"/>
              <a:t> </a:t>
            </a:r>
            <a:br>
              <a:rPr lang="en-US" dirty="0"/>
            </a:br>
            <a:br>
              <a:rPr lang="en-US" dirty="0"/>
            </a:b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914004"/>
            <a:fld id="{59395FB3-9C97-154F-86B2-7E381B951268}" type="slidenum">
              <a:rPr lang="en-US">
                <a:solidFill>
                  <a:srgbClr val="000000"/>
                </a:solidFill>
                <a:latin typeface="IBM Plex Sans Light"/>
              </a:rPr>
              <a:pPr defTabSz="914004"/>
              <a:t>31</a:t>
            </a:fld>
            <a:endParaRPr lang="en-US" dirty="0">
              <a:solidFill>
                <a:srgbClr val="000000"/>
              </a:solidFill>
              <a:latin typeface="IBM Plex Sans Light"/>
            </a:endParaRPr>
          </a:p>
        </p:txBody>
      </p:sp>
      <p:pic>
        <p:nvPicPr>
          <p:cNvPr id="13" name="Picture 12">
            <a:extLst>
              <a:ext uri="{FF2B5EF4-FFF2-40B4-BE49-F238E27FC236}">
                <a16:creationId xmlns:a16="http://schemas.microsoft.com/office/drawing/2014/main" id="{DAA854BB-595B-8042-9412-BCAB281B44EB}"/>
              </a:ext>
            </a:extLst>
          </p:cNvPr>
          <p:cNvPicPr>
            <a:picLocks noChangeAspect="1"/>
          </p:cNvPicPr>
          <p:nvPr/>
        </p:nvPicPr>
        <p:blipFill rotWithShape="1">
          <a:blip r:embed="rId2"/>
          <a:srcRect r="21158" b="82405"/>
          <a:stretch/>
        </p:blipFill>
        <p:spPr>
          <a:xfrm>
            <a:off x="613984" y="1693801"/>
            <a:ext cx="4886279" cy="1014475"/>
          </a:xfrm>
          <a:prstGeom prst="rect">
            <a:avLst/>
          </a:prstGeom>
        </p:spPr>
      </p:pic>
    </p:spTree>
    <p:extLst>
      <p:ext uri="{BB962C8B-B14F-4D97-AF65-F5344CB8AC3E}">
        <p14:creationId xmlns:p14="http://schemas.microsoft.com/office/powerpoint/2010/main" val="8412255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bg1"/>
                </a:solidFill>
              </a:rPr>
              <a:t>Results - </a:t>
            </a:r>
            <a:r>
              <a:rPr lang="en-US" dirty="0">
                <a:solidFill>
                  <a:schemeClr val="accent3"/>
                </a:solidFill>
              </a:rPr>
              <a:t>Accuracy</a:t>
            </a:r>
            <a:r>
              <a:rPr lang="en-US" dirty="0"/>
              <a:t> </a:t>
            </a:r>
            <a:br>
              <a:rPr lang="en-US" dirty="0"/>
            </a:br>
            <a:br>
              <a:rPr lang="en-US" dirty="0"/>
            </a:b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914004"/>
            <a:fld id="{59395FB3-9C97-154F-86B2-7E381B951268}" type="slidenum">
              <a:rPr lang="en-US">
                <a:solidFill>
                  <a:srgbClr val="000000"/>
                </a:solidFill>
                <a:latin typeface="IBM Plex Sans Light"/>
              </a:rPr>
              <a:pPr defTabSz="914004"/>
              <a:t>32</a:t>
            </a:fld>
            <a:endParaRPr lang="en-US" dirty="0">
              <a:solidFill>
                <a:srgbClr val="000000"/>
              </a:solidFill>
              <a:latin typeface="IBM Plex Sans Light"/>
            </a:endParaRPr>
          </a:p>
        </p:txBody>
      </p:sp>
      <p:pic>
        <p:nvPicPr>
          <p:cNvPr id="12" name="Picture 11">
            <a:extLst>
              <a:ext uri="{FF2B5EF4-FFF2-40B4-BE49-F238E27FC236}">
                <a16:creationId xmlns:a16="http://schemas.microsoft.com/office/drawing/2014/main" id="{64F5DD65-CD2F-FC44-B8A6-870650F0E815}"/>
              </a:ext>
            </a:extLst>
          </p:cNvPr>
          <p:cNvPicPr>
            <a:picLocks noChangeAspect="1"/>
          </p:cNvPicPr>
          <p:nvPr/>
        </p:nvPicPr>
        <p:blipFill rotWithShape="1">
          <a:blip r:embed="rId2"/>
          <a:srcRect t="26392" r="7313" b="53965"/>
          <a:stretch/>
        </p:blipFill>
        <p:spPr>
          <a:xfrm>
            <a:off x="613984" y="3724639"/>
            <a:ext cx="5744378" cy="1132588"/>
          </a:xfrm>
          <a:prstGeom prst="rect">
            <a:avLst/>
          </a:prstGeom>
        </p:spPr>
      </p:pic>
      <p:pic>
        <p:nvPicPr>
          <p:cNvPr id="13" name="Picture 12">
            <a:extLst>
              <a:ext uri="{FF2B5EF4-FFF2-40B4-BE49-F238E27FC236}">
                <a16:creationId xmlns:a16="http://schemas.microsoft.com/office/drawing/2014/main" id="{DAA854BB-595B-8042-9412-BCAB281B44EB}"/>
              </a:ext>
            </a:extLst>
          </p:cNvPr>
          <p:cNvPicPr>
            <a:picLocks noChangeAspect="1"/>
          </p:cNvPicPr>
          <p:nvPr/>
        </p:nvPicPr>
        <p:blipFill rotWithShape="1">
          <a:blip r:embed="rId2"/>
          <a:srcRect r="21158" b="82405"/>
          <a:stretch/>
        </p:blipFill>
        <p:spPr>
          <a:xfrm>
            <a:off x="613984" y="1693801"/>
            <a:ext cx="4886279" cy="1014475"/>
          </a:xfrm>
          <a:prstGeom prst="rect">
            <a:avLst/>
          </a:prstGeom>
        </p:spPr>
      </p:pic>
    </p:spTree>
    <p:extLst>
      <p:ext uri="{BB962C8B-B14F-4D97-AF65-F5344CB8AC3E}">
        <p14:creationId xmlns:p14="http://schemas.microsoft.com/office/powerpoint/2010/main" val="9701426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bg1"/>
                </a:solidFill>
              </a:rPr>
              <a:t>Results - </a:t>
            </a:r>
            <a:r>
              <a:rPr lang="en-US" dirty="0">
                <a:solidFill>
                  <a:schemeClr val="accent3"/>
                </a:solidFill>
              </a:rPr>
              <a:t>Accuracy</a:t>
            </a:r>
            <a:r>
              <a:rPr lang="en-US" dirty="0"/>
              <a:t> </a:t>
            </a:r>
            <a:br>
              <a:rPr lang="en-US" dirty="0"/>
            </a:br>
            <a:br>
              <a:rPr lang="en-US" dirty="0"/>
            </a:b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914004"/>
            <a:fld id="{59395FB3-9C97-154F-86B2-7E381B951268}" type="slidenum">
              <a:rPr lang="en-US">
                <a:solidFill>
                  <a:srgbClr val="000000"/>
                </a:solidFill>
                <a:latin typeface="IBM Plex Sans Light"/>
              </a:rPr>
              <a:pPr defTabSz="914004"/>
              <a:t>33</a:t>
            </a:fld>
            <a:endParaRPr lang="en-US" dirty="0">
              <a:solidFill>
                <a:srgbClr val="000000"/>
              </a:solidFill>
              <a:latin typeface="IBM Plex Sans Light"/>
            </a:endParaRPr>
          </a:p>
        </p:txBody>
      </p:sp>
      <p:pic>
        <p:nvPicPr>
          <p:cNvPr id="10" name="Picture 9">
            <a:extLst>
              <a:ext uri="{FF2B5EF4-FFF2-40B4-BE49-F238E27FC236}">
                <a16:creationId xmlns:a16="http://schemas.microsoft.com/office/drawing/2014/main" id="{A66AA20C-DE1C-AB40-B9BA-83A63AA9B8ED}"/>
              </a:ext>
            </a:extLst>
          </p:cNvPr>
          <p:cNvPicPr>
            <a:picLocks noChangeAspect="1"/>
          </p:cNvPicPr>
          <p:nvPr/>
        </p:nvPicPr>
        <p:blipFill rotWithShape="1">
          <a:blip r:embed="rId2"/>
          <a:srcRect t="69667" r="26383" b="8947"/>
          <a:stretch/>
        </p:blipFill>
        <p:spPr>
          <a:xfrm>
            <a:off x="6862760" y="1584527"/>
            <a:ext cx="4562475" cy="1233022"/>
          </a:xfrm>
          <a:prstGeom prst="rect">
            <a:avLst/>
          </a:prstGeom>
        </p:spPr>
      </p:pic>
      <p:pic>
        <p:nvPicPr>
          <p:cNvPr id="12" name="Picture 11">
            <a:extLst>
              <a:ext uri="{FF2B5EF4-FFF2-40B4-BE49-F238E27FC236}">
                <a16:creationId xmlns:a16="http://schemas.microsoft.com/office/drawing/2014/main" id="{64F5DD65-CD2F-FC44-B8A6-870650F0E815}"/>
              </a:ext>
            </a:extLst>
          </p:cNvPr>
          <p:cNvPicPr>
            <a:picLocks noChangeAspect="1"/>
          </p:cNvPicPr>
          <p:nvPr/>
        </p:nvPicPr>
        <p:blipFill rotWithShape="1">
          <a:blip r:embed="rId2"/>
          <a:srcRect t="26392" r="7313" b="53965"/>
          <a:stretch/>
        </p:blipFill>
        <p:spPr>
          <a:xfrm>
            <a:off x="613984" y="3724639"/>
            <a:ext cx="5744378" cy="1132588"/>
          </a:xfrm>
          <a:prstGeom prst="rect">
            <a:avLst/>
          </a:prstGeom>
        </p:spPr>
      </p:pic>
      <p:pic>
        <p:nvPicPr>
          <p:cNvPr id="13" name="Picture 12">
            <a:extLst>
              <a:ext uri="{FF2B5EF4-FFF2-40B4-BE49-F238E27FC236}">
                <a16:creationId xmlns:a16="http://schemas.microsoft.com/office/drawing/2014/main" id="{DAA854BB-595B-8042-9412-BCAB281B44EB}"/>
              </a:ext>
            </a:extLst>
          </p:cNvPr>
          <p:cNvPicPr>
            <a:picLocks noChangeAspect="1"/>
          </p:cNvPicPr>
          <p:nvPr/>
        </p:nvPicPr>
        <p:blipFill rotWithShape="1">
          <a:blip r:embed="rId2"/>
          <a:srcRect r="21158" b="82405"/>
          <a:stretch/>
        </p:blipFill>
        <p:spPr>
          <a:xfrm>
            <a:off x="613984" y="1693801"/>
            <a:ext cx="4886279" cy="1014475"/>
          </a:xfrm>
          <a:prstGeom prst="rect">
            <a:avLst/>
          </a:prstGeom>
        </p:spPr>
      </p:pic>
    </p:spTree>
    <p:extLst>
      <p:ext uri="{BB962C8B-B14F-4D97-AF65-F5344CB8AC3E}">
        <p14:creationId xmlns:p14="http://schemas.microsoft.com/office/powerpoint/2010/main" val="39807617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bg1"/>
                </a:solidFill>
              </a:rPr>
              <a:t>Results - </a:t>
            </a:r>
            <a:r>
              <a:rPr lang="en-US" dirty="0">
                <a:solidFill>
                  <a:schemeClr val="accent3"/>
                </a:solidFill>
              </a:rPr>
              <a:t>Accuracy</a:t>
            </a:r>
            <a:r>
              <a:rPr lang="en-US" dirty="0"/>
              <a:t> </a:t>
            </a:r>
            <a:br>
              <a:rPr lang="en-US" dirty="0"/>
            </a:br>
            <a:br>
              <a:rPr lang="en-US" dirty="0"/>
            </a:b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914004"/>
            <a:fld id="{59395FB3-9C97-154F-86B2-7E381B951268}" type="slidenum">
              <a:rPr lang="en-US">
                <a:solidFill>
                  <a:srgbClr val="000000"/>
                </a:solidFill>
                <a:latin typeface="IBM Plex Sans Light"/>
              </a:rPr>
              <a:pPr defTabSz="914004"/>
              <a:t>34</a:t>
            </a:fld>
            <a:endParaRPr lang="en-US" dirty="0">
              <a:solidFill>
                <a:srgbClr val="000000"/>
              </a:solidFill>
              <a:latin typeface="IBM Plex Sans Light"/>
            </a:endParaRPr>
          </a:p>
        </p:txBody>
      </p:sp>
      <p:pic>
        <p:nvPicPr>
          <p:cNvPr id="10" name="Picture 9">
            <a:extLst>
              <a:ext uri="{FF2B5EF4-FFF2-40B4-BE49-F238E27FC236}">
                <a16:creationId xmlns:a16="http://schemas.microsoft.com/office/drawing/2014/main" id="{A66AA20C-DE1C-AB40-B9BA-83A63AA9B8ED}"/>
              </a:ext>
            </a:extLst>
          </p:cNvPr>
          <p:cNvPicPr>
            <a:picLocks noChangeAspect="1"/>
          </p:cNvPicPr>
          <p:nvPr/>
        </p:nvPicPr>
        <p:blipFill rotWithShape="1">
          <a:blip r:embed="rId2"/>
          <a:srcRect t="69667" r="26383" b="8947"/>
          <a:stretch/>
        </p:blipFill>
        <p:spPr>
          <a:xfrm>
            <a:off x="6862760" y="1607577"/>
            <a:ext cx="4562475" cy="1233022"/>
          </a:xfrm>
          <a:prstGeom prst="rect">
            <a:avLst/>
          </a:prstGeom>
        </p:spPr>
      </p:pic>
      <p:pic>
        <p:nvPicPr>
          <p:cNvPr id="11" name="Picture 10">
            <a:extLst>
              <a:ext uri="{FF2B5EF4-FFF2-40B4-BE49-F238E27FC236}">
                <a16:creationId xmlns:a16="http://schemas.microsoft.com/office/drawing/2014/main" id="{AC01B626-E3CF-464F-BBDB-AFBD2C8812BE}"/>
              </a:ext>
            </a:extLst>
          </p:cNvPr>
          <p:cNvPicPr>
            <a:picLocks noChangeAspect="1"/>
          </p:cNvPicPr>
          <p:nvPr/>
        </p:nvPicPr>
        <p:blipFill rotWithShape="1">
          <a:blip r:embed="rId2"/>
          <a:srcRect t="46265" r="26383" b="32350"/>
          <a:stretch/>
        </p:blipFill>
        <p:spPr>
          <a:xfrm>
            <a:off x="6862760" y="3586025"/>
            <a:ext cx="4562475" cy="1233022"/>
          </a:xfrm>
          <a:prstGeom prst="rect">
            <a:avLst/>
          </a:prstGeom>
        </p:spPr>
      </p:pic>
      <p:pic>
        <p:nvPicPr>
          <p:cNvPr id="12" name="Picture 11">
            <a:extLst>
              <a:ext uri="{FF2B5EF4-FFF2-40B4-BE49-F238E27FC236}">
                <a16:creationId xmlns:a16="http://schemas.microsoft.com/office/drawing/2014/main" id="{64F5DD65-CD2F-FC44-B8A6-870650F0E815}"/>
              </a:ext>
            </a:extLst>
          </p:cNvPr>
          <p:cNvPicPr>
            <a:picLocks noChangeAspect="1"/>
          </p:cNvPicPr>
          <p:nvPr/>
        </p:nvPicPr>
        <p:blipFill rotWithShape="1">
          <a:blip r:embed="rId2"/>
          <a:srcRect t="26392" r="7313" b="53965"/>
          <a:stretch/>
        </p:blipFill>
        <p:spPr>
          <a:xfrm>
            <a:off x="613984" y="3724639"/>
            <a:ext cx="5744378" cy="1132588"/>
          </a:xfrm>
          <a:prstGeom prst="rect">
            <a:avLst/>
          </a:prstGeom>
        </p:spPr>
      </p:pic>
      <p:pic>
        <p:nvPicPr>
          <p:cNvPr id="13" name="Picture 12">
            <a:extLst>
              <a:ext uri="{FF2B5EF4-FFF2-40B4-BE49-F238E27FC236}">
                <a16:creationId xmlns:a16="http://schemas.microsoft.com/office/drawing/2014/main" id="{DAA854BB-595B-8042-9412-BCAB281B44EB}"/>
              </a:ext>
            </a:extLst>
          </p:cNvPr>
          <p:cNvPicPr>
            <a:picLocks noChangeAspect="1"/>
          </p:cNvPicPr>
          <p:nvPr/>
        </p:nvPicPr>
        <p:blipFill rotWithShape="1">
          <a:blip r:embed="rId2"/>
          <a:srcRect r="21158" b="82405"/>
          <a:stretch/>
        </p:blipFill>
        <p:spPr>
          <a:xfrm>
            <a:off x="613984" y="1693801"/>
            <a:ext cx="4886279" cy="1014475"/>
          </a:xfrm>
          <a:prstGeom prst="rect">
            <a:avLst/>
          </a:prstGeom>
        </p:spPr>
      </p:pic>
    </p:spTree>
    <p:extLst>
      <p:ext uri="{BB962C8B-B14F-4D97-AF65-F5344CB8AC3E}">
        <p14:creationId xmlns:p14="http://schemas.microsoft.com/office/powerpoint/2010/main" val="36271568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bg1"/>
                </a:solidFill>
              </a:rPr>
              <a:t>Results - </a:t>
            </a:r>
            <a:r>
              <a:rPr lang="en-US" dirty="0">
                <a:solidFill>
                  <a:schemeClr val="accent3"/>
                </a:solidFill>
              </a:rPr>
              <a:t>Accuracy</a:t>
            </a:r>
            <a:r>
              <a:rPr lang="en-US" dirty="0"/>
              <a:t> </a:t>
            </a:r>
            <a:br>
              <a:rPr lang="en-US" dirty="0"/>
            </a:br>
            <a:br>
              <a:rPr lang="en-US" dirty="0"/>
            </a:b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914004"/>
            <a:fld id="{59395FB3-9C97-154F-86B2-7E381B951268}" type="slidenum">
              <a:rPr lang="en-US">
                <a:solidFill>
                  <a:srgbClr val="000000"/>
                </a:solidFill>
                <a:latin typeface="IBM Plex Sans Light"/>
              </a:rPr>
              <a:pPr defTabSz="914004"/>
              <a:t>35</a:t>
            </a:fld>
            <a:endParaRPr lang="en-US" dirty="0">
              <a:solidFill>
                <a:srgbClr val="000000"/>
              </a:solidFill>
              <a:latin typeface="IBM Plex Sans Light"/>
            </a:endParaRPr>
          </a:p>
        </p:txBody>
      </p:sp>
      <p:pic>
        <p:nvPicPr>
          <p:cNvPr id="9" name="Picture 8">
            <a:extLst>
              <a:ext uri="{FF2B5EF4-FFF2-40B4-BE49-F238E27FC236}">
                <a16:creationId xmlns:a16="http://schemas.microsoft.com/office/drawing/2014/main" id="{21F3EF3C-8364-044E-9696-2B12E6E2C78C}"/>
              </a:ext>
            </a:extLst>
          </p:cNvPr>
          <p:cNvPicPr>
            <a:picLocks noChangeAspect="1"/>
          </p:cNvPicPr>
          <p:nvPr/>
        </p:nvPicPr>
        <p:blipFill rotWithShape="1">
          <a:blip r:embed="rId2"/>
          <a:srcRect t="93696" r="40933" b="-1579"/>
          <a:stretch/>
        </p:blipFill>
        <p:spPr>
          <a:xfrm>
            <a:off x="4265613" y="5419030"/>
            <a:ext cx="3660775" cy="454560"/>
          </a:xfrm>
          <a:prstGeom prst="rect">
            <a:avLst/>
          </a:prstGeom>
        </p:spPr>
      </p:pic>
      <p:pic>
        <p:nvPicPr>
          <p:cNvPr id="10" name="Picture 9">
            <a:extLst>
              <a:ext uri="{FF2B5EF4-FFF2-40B4-BE49-F238E27FC236}">
                <a16:creationId xmlns:a16="http://schemas.microsoft.com/office/drawing/2014/main" id="{A66AA20C-DE1C-AB40-B9BA-83A63AA9B8ED}"/>
              </a:ext>
            </a:extLst>
          </p:cNvPr>
          <p:cNvPicPr>
            <a:picLocks noChangeAspect="1"/>
          </p:cNvPicPr>
          <p:nvPr/>
        </p:nvPicPr>
        <p:blipFill rotWithShape="1">
          <a:blip r:embed="rId2"/>
          <a:srcRect t="69667" r="26383" b="8947"/>
          <a:stretch/>
        </p:blipFill>
        <p:spPr>
          <a:xfrm>
            <a:off x="6862761" y="1584528"/>
            <a:ext cx="4562475" cy="1233022"/>
          </a:xfrm>
          <a:prstGeom prst="rect">
            <a:avLst/>
          </a:prstGeom>
        </p:spPr>
      </p:pic>
      <p:pic>
        <p:nvPicPr>
          <p:cNvPr id="11" name="Picture 10">
            <a:extLst>
              <a:ext uri="{FF2B5EF4-FFF2-40B4-BE49-F238E27FC236}">
                <a16:creationId xmlns:a16="http://schemas.microsoft.com/office/drawing/2014/main" id="{AC01B626-E3CF-464F-BBDB-AFBD2C8812BE}"/>
              </a:ext>
            </a:extLst>
          </p:cNvPr>
          <p:cNvPicPr>
            <a:picLocks noChangeAspect="1"/>
          </p:cNvPicPr>
          <p:nvPr/>
        </p:nvPicPr>
        <p:blipFill rotWithShape="1">
          <a:blip r:embed="rId2"/>
          <a:srcRect t="46265" r="26383" b="32350"/>
          <a:stretch/>
        </p:blipFill>
        <p:spPr>
          <a:xfrm>
            <a:off x="6862762" y="3501779"/>
            <a:ext cx="4562475" cy="1233022"/>
          </a:xfrm>
          <a:prstGeom prst="rect">
            <a:avLst/>
          </a:prstGeom>
        </p:spPr>
      </p:pic>
      <p:pic>
        <p:nvPicPr>
          <p:cNvPr id="12" name="Picture 11">
            <a:extLst>
              <a:ext uri="{FF2B5EF4-FFF2-40B4-BE49-F238E27FC236}">
                <a16:creationId xmlns:a16="http://schemas.microsoft.com/office/drawing/2014/main" id="{64F5DD65-CD2F-FC44-B8A6-870650F0E815}"/>
              </a:ext>
            </a:extLst>
          </p:cNvPr>
          <p:cNvPicPr>
            <a:picLocks noChangeAspect="1"/>
          </p:cNvPicPr>
          <p:nvPr/>
        </p:nvPicPr>
        <p:blipFill rotWithShape="1">
          <a:blip r:embed="rId2"/>
          <a:srcRect t="26392" r="7313" b="53965"/>
          <a:stretch/>
        </p:blipFill>
        <p:spPr>
          <a:xfrm>
            <a:off x="613984" y="3724639"/>
            <a:ext cx="5744378" cy="1132588"/>
          </a:xfrm>
          <a:prstGeom prst="rect">
            <a:avLst/>
          </a:prstGeom>
        </p:spPr>
      </p:pic>
      <p:pic>
        <p:nvPicPr>
          <p:cNvPr id="13" name="Picture 12">
            <a:extLst>
              <a:ext uri="{FF2B5EF4-FFF2-40B4-BE49-F238E27FC236}">
                <a16:creationId xmlns:a16="http://schemas.microsoft.com/office/drawing/2014/main" id="{DAA854BB-595B-8042-9412-BCAB281B44EB}"/>
              </a:ext>
            </a:extLst>
          </p:cNvPr>
          <p:cNvPicPr>
            <a:picLocks noChangeAspect="1"/>
          </p:cNvPicPr>
          <p:nvPr/>
        </p:nvPicPr>
        <p:blipFill rotWithShape="1">
          <a:blip r:embed="rId2"/>
          <a:srcRect r="21158" b="82405"/>
          <a:stretch/>
        </p:blipFill>
        <p:spPr>
          <a:xfrm>
            <a:off x="613984" y="1693801"/>
            <a:ext cx="4886279" cy="1014475"/>
          </a:xfrm>
          <a:prstGeom prst="rect">
            <a:avLst/>
          </a:prstGeom>
        </p:spPr>
      </p:pic>
    </p:spTree>
    <p:extLst>
      <p:ext uri="{BB962C8B-B14F-4D97-AF65-F5344CB8AC3E}">
        <p14:creationId xmlns:p14="http://schemas.microsoft.com/office/powerpoint/2010/main" val="33206174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bg1"/>
                </a:solidFill>
              </a:rPr>
              <a:t>Results - </a:t>
            </a:r>
            <a:r>
              <a:rPr lang="en-US" dirty="0">
                <a:solidFill>
                  <a:schemeClr val="accent3"/>
                </a:solidFill>
              </a:rPr>
              <a:t>Fleiss’ Kappa</a:t>
            </a:r>
            <a:r>
              <a:rPr lang="en-US" dirty="0"/>
              <a:t> Coefficient  </a:t>
            </a:r>
            <a:br>
              <a:rPr lang="en-US" dirty="0"/>
            </a:br>
            <a:br>
              <a:rPr lang="en-US" dirty="0"/>
            </a:b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914004"/>
            <a:fld id="{59395FB3-9C97-154F-86B2-7E381B951268}" type="slidenum">
              <a:rPr lang="en-US">
                <a:solidFill>
                  <a:srgbClr val="000000"/>
                </a:solidFill>
                <a:latin typeface="IBM Plex Sans Light"/>
              </a:rPr>
              <a:pPr defTabSz="914004"/>
              <a:t>36</a:t>
            </a:fld>
            <a:endParaRPr lang="en-US" dirty="0">
              <a:solidFill>
                <a:srgbClr val="000000"/>
              </a:solidFill>
              <a:latin typeface="IBM Plex Sans Light"/>
            </a:endParaRPr>
          </a:p>
        </p:txBody>
      </p:sp>
      <p:pic>
        <p:nvPicPr>
          <p:cNvPr id="6" name="Picture 5">
            <a:extLst>
              <a:ext uri="{FF2B5EF4-FFF2-40B4-BE49-F238E27FC236}">
                <a16:creationId xmlns:a16="http://schemas.microsoft.com/office/drawing/2014/main" id="{39406D03-B293-2446-844E-C1A4D8BDC9DB}"/>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533400" y="902070"/>
            <a:ext cx="11125200" cy="5053859"/>
          </a:xfrm>
          <a:prstGeom prst="rect">
            <a:avLst/>
          </a:prstGeom>
        </p:spPr>
      </p:pic>
    </p:spTree>
    <p:extLst>
      <p:ext uri="{BB962C8B-B14F-4D97-AF65-F5344CB8AC3E}">
        <p14:creationId xmlns:p14="http://schemas.microsoft.com/office/powerpoint/2010/main" val="36844380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FD999D4-B456-9943-89B7-30D56181CE18}" type="slidenum">
              <a:rPr kumimoji="0" lang="en-US" sz="800" b="0" i="0" u="none" strike="noStrike" kern="1200" cap="none" spc="0" normalizeH="0" baseline="0" noProof="0" smtClean="0">
                <a:ln>
                  <a:noFill/>
                </a:ln>
                <a:solidFill>
                  <a:srgbClr val="FFFFFF"/>
                </a:solidFill>
                <a:effectLst/>
                <a:uLnTx/>
                <a:uFillTx/>
                <a:latin typeface="IBM Plex Sans"/>
                <a:cs typeface="Arial" charset="0"/>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800" b="0" i="0" u="none" strike="noStrike" kern="1200" cap="none" spc="0" normalizeH="0" baseline="0" noProof="0" dirty="0">
              <a:ln>
                <a:noFill/>
              </a:ln>
              <a:solidFill>
                <a:srgbClr val="FFFFFF"/>
              </a:solidFill>
              <a:effectLst/>
              <a:uLnTx/>
              <a:uFillTx/>
              <a:latin typeface="IBM Plex Sans"/>
              <a:cs typeface="Arial" charset="0"/>
            </a:endParaRPr>
          </a:p>
        </p:txBody>
      </p:sp>
      <p:sp>
        <p:nvSpPr>
          <p:cNvPr id="3" name="Title 2"/>
          <p:cNvSpPr>
            <a:spLocks noGrp="1"/>
          </p:cNvSpPr>
          <p:nvPr>
            <p:ph type="title"/>
          </p:nvPr>
        </p:nvSpPr>
        <p:spPr/>
        <p:txBody>
          <a:bodyPr/>
          <a:lstStyle/>
          <a:p>
            <a:r>
              <a:rPr lang="en-US" dirty="0"/>
              <a:t>The</a:t>
            </a:r>
            <a:r>
              <a:rPr lang="en-US" dirty="0">
                <a:solidFill>
                  <a:schemeClr val="accent3"/>
                </a:solidFill>
              </a:rPr>
              <a:t> End</a:t>
            </a:r>
            <a:br>
              <a:rPr lang="en-US" dirty="0">
                <a:solidFill>
                  <a:schemeClr val="accent3"/>
                </a:solidFill>
              </a:rPr>
            </a:br>
            <a:endParaRPr lang="en-US" dirty="0">
              <a:solidFill>
                <a:schemeClr val="accent3"/>
              </a:solidFill>
            </a:endParaRPr>
          </a:p>
        </p:txBody>
      </p:sp>
      <p:sp>
        <p:nvSpPr>
          <p:cNvPr id="4" name="Footer Placeholder 3"/>
          <p:cNvSpPr>
            <a:spLocks noGrp="1"/>
          </p:cNvSpPr>
          <p:nvPr>
            <p:ph type="ftr" sz="quarter" idx="4294967295"/>
          </p:nvPr>
        </p:nvSpPr>
        <p:spPr>
          <a:xfrm>
            <a:off x="1484693" y="6435307"/>
            <a:ext cx="7439377" cy="18288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DOC ID / Month XX, 2018 / © 2018 IBM Corporation</a:t>
            </a:r>
          </a:p>
        </p:txBody>
      </p:sp>
    </p:spTree>
    <p:extLst>
      <p:ext uri="{BB962C8B-B14F-4D97-AF65-F5344CB8AC3E}">
        <p14:creationId xmlns:p14="http://schemas.microsoft.com/office/powerpoint/2010/main" val="32633655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530561"/>
          </a:xfrm>
        </p:spPr>
        <p:txBody>
          <a:bodyPr/>
          <a:lstStyle/>
          <a:p>
            <a:r>
              <a:rPr lang="en-US" dirty="0">
                <a:solidFill>
                  <a:schemeClr val="bg1"/>
                </a:solidFill>
              </a:rPr>
              <a:t>Resources</a:t>
            </a:r>
            <a:endParaRPr lang="en-US" dirty="0">
              <a:solidFill>
                <a:srgbClr val="0F6FFF"/>
              </a:solidFill>
            </a:endParaRP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914004"/>
            <a:fld id="{59395FB3-9C97-154F-86B2-7E381B951268}" type="slidenum">
              <a:rPr lang="en-US">
                <a:solidFill>
                  <a:srgbClr val="000000"/>
                </a:solidFill>
                <a:latin typeface="IBM Plex Sans Light"/>
              </a:rPr>
              <a:pPr defTabSz="914004"/>
              <a:t>38</a:t>
            </a:fld>
            <a:endParaRPr lang="en-US" dirty="0">
              <a:solidFill>
                <a:srgbClr val="000000"/>
              </a:solidFill>
              <a:latin typeface="IBM Plex Sans Light"/>
            </a:endParaRPr>
          </a:p>
        </p:txBody>
      </p:sp>
      <p:sp>
        <p:nvSpPr>
          <p:cNvPr id="7" name="Text Placeholder 5">
            <a:extLst>
              <a:ext uri="{FF2B5EF4-FFF2-40B4-BE49-F238E27FC236}">
                <a16:creationId xmlns:a16="http://schemas.microsoft.com/office/drawing/2014/main" id="{CAABC4BA-9B42-8046-80B6-640C48A3301F}"/>
              </a:ext>
            </a:extLst>
          </p:cNvPr>
          <p:cNvSpPr txBox="1">
            <a:spLocks/>
          </p:cNvSpPr>
          <p:nvPr/>
        </p:nvSpPr>
        <p:spPr>
          <a:xfrm>
            <a:off x="297976" y="1134057"/>
            <a:ext cx="7311514"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a:defRPr/>
            </a:pPr>
            <a:r>
              <a:rPr lang="en-US" sz="2300" dirty="0">
                <a:solidFill>
                  <a:schemeClr val="accent3"/>
                </a:solidFill>
              </a:rPr>
              <a:t>http://dlclassifier.mybluemix.net/</a:t>
            </a:r>
            <a:endParaRPr lang="en-US" sz="2400" dirty="0"/>
          </a:p>
          <a:p>
            <a:pPr>
              <a:defRPr/>
            </a:pPr>
            <a:r>
              <a:rPr lang="en-US" sz="2300" dirty="0">
                <a:solidFill>
                  <a:schemeClr val="accent3"/>
                </a:solidFill>
              </a:rPr>
              <a:t>https://github.com/PubChimps/dlclassifier</a:t>
            </a:r>
          </a:p>
          <a:p>
            <a:pPr>
              <a:defRPr/>
            </a:pPr>
            <a:r>
              <a:rPr lang="en-US" sz="2300" dirty="0">
                <a:solidFill>
                  <a:schemeClr val="accent3"/>
                </a:solidFill>
              </a:rPr>
              <a:t>https://www.ibm.com/community/datascience/</a:t>
            </a:r>
          </a:p>
          <a:p>
            <a:pPr>
              <a:defRPr/>
            </a:pPr>
            <a:endParaRPr lang="en-US" sz="2300" dirty="0">
              <a:solidFill>
                <a:schemeClr val="accent3"/>
              </a:solidFill>
            </a:endParaRPr>
          </a:p>
          <a:p>
            <a:pPr>
              <a:defRPr/>
            </a:pPr>
            <a:endParaRPr lang="en-US" sz="2300" dirty="0">
              <a:solidFill>
                <a:schemeClr val="accent3"/>
              </a:solidFill>
            </a:endParaRPr>
          </a:p>
          <a:p>
            <a:pPr>
              <a:defRPr/>
            </a:pPr>
            <a:endParaRPr kumimoji="0" lang="en-US" sz="2300" b="0" i="0" u="none" strike="noStrike" kern="1200" cap="none" spc="0" normalizeH="0" baseline="0" noProof="0" dirty="0">
              <a:ln>
                <a:noFill/>
              </a:ln>
              <a:solidFill>
                <a:schemeClr val="accent3"/>
              </a:solidFill>
              <a:effectLst/>
              <a:uLnTx/>
              <a:uFillTx/>
              <a:latin typeface="IBM Plex Sans"/>
            </a:endParaRPr>
          </a:p>
          <a:p>
            <a:pPr>
              <a:defRPr/>
            </a:pPr>
            <a:endParaRPr kumimoji="0" lang="en-US" sz="2300" b="0" i="0" u="none" strike="noStrike" kern="1200" cap="none" spc="0" normalizeH="0" baseline="0" noProof="0" dirty="0">
              <a:ln>
                <a:noFill/>
              </a:ln>
              <a:solidFill>
                <a:schemeClr val="accent3"/>
              </a:solidFill>
              <a:effectLst/>
              <a:uLnTx/>
              <a:uFillTx/>
              <a:latin typeface="IBM Plex Sans"/>
            </a:endParaRPr>
          </a:p>
          <a:p>
            <a:pPr marL="0" marR="0" lvl="1" indent="0" algn="l" defTabSz="609585" rtl="0" eaLnBrk="1" fontAlgn="auto" latinLnBrk="0" hangingPunct="1">
              <a:lnSpc>
                <a:spcPct val="100000"/>
              </a:lnSpc>
              <a:spcBef>
                <a:spcPts val="0"/>
              </a:spcBef>
              <a:spcAft>
                <a:spcPts val="0"/>
              </a:spcAft>
              <a:buClrTx/>
              <a:buSzTx/>
              <a:buFont typeface="Arial"/>
              <a:buNone/>
              <a:tabLst/>
              <a:defRPr/>
            </a:pPr>
            <a:endParaRPr kumimoji="0" lang="en-US" sz="1867"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7580649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5517776" cy="763208"/>
          </a:xfrm>
        </p:spPr>
        <p:txBody>
          <a:bodyPr/>
          <a:lstStyle/>
          <a:p>
            <a:r>
              <a:rPr lang="en-US" dirty="0"/>
              <a:t>Thank You</a:t>
            </a:r>
          </a:p>
        </p:txBody>
      </p:sp>
      <p:sp>
        <p:nvSpPr>
          <p:cNvPr id="3" name="Footer Placeholder 2"/>
          <p:cNvSpPr>
            <a:spLocks noGrp="1"/>
          </p:cNvSpPr>
          <p:nvPr>
            <p:ph type="ftr" sz="quarter" idx="10"/>
          </p:nvPr>
        </p:nvSpPr>
        <p:spPr/>
        <p:txBody>
          <a:bodyPr/>
          <a:lstStyle/>
          <a:p>
            <a:r>
              <a:rPr lang="en-US" dirty="0"/>
              <a:t> </a:t>
            </a:r>
          </a:p>
        </p:txBody>
      </p:sp>
      <p:sp>
        <p:nvSpPr>
          <p:cNvPr id="4" name="Slide Number Placeholder 3"/>
          <p:cNvSpPr>
            <a:spLocks noGrp="1"/>
          </p:cNvSpPr>
          <p:nvPr>
            <p:ph type="sldNum" sz="quarter" idx="11"/>
          </p:nvPr>
        </p:nvSpPr>
        <p:spPr/>
        <p:txBody>
          <a:bodyPr/>
          <a:lstStyle/>
          <a:p>
            <a:pPr defTabSz="914004"/>
            <a:fld id="{59395FB3-9C97-154F-86B2-7E381B951268}" type="slidenum">
              <a:rPr lang="en-US">
                <a:solidFill>
                  <a:srgbClr val="FFFFFF"/>
                </a:solidFill>
                <a:latin typeface="IBM Plex Sans Light"/>
              </a:rPr>
              <a:pPr defTabSz="914004"/>
              <a:t>39</a:t>
            </a:fld>
            <a:endParaRPr lang="en-US" dirty="0">
              <a:solidFill>
                <a:srgbClr val="FFFFFF"/>
              </a:solidFill>
              <a:latin typeface="IBM Plex Sans Light"/>
            </a:endParaRPr>
          </a:p>
        </p:txBody>
      </p:sp>
      <p:sp>
        <p:nvSpPr>
          <p:cNvPr id="9" name="Text Placeholder 4">
            <a:extLst>
              <a:ext uri="{FF2B5EF4-FFF2-40B4-BE49-F238E27FC236}">
                <a16:creationId xmlns:a16="http://schemas.microsoft.com/office/drawing/2014/main" id="{85A577BB-8173-E540-9E2B-6830929A4ECE}"/>
              </a:ext>
            </a:extLst>
          </p:cNvPr>
          <p:cNvSpPr txBox="1">
            <a:spLocks/>
          </p:cNvSpPr>
          <p:nvPr/>
        </p:nvSpPr>
        <p:spPr>
          <a:xfrm>
            <a:off x="297977" y="1682497"/>
            <a:ext cx="5493505" cy="4311904"/>
          </a:xfrm>
          <a:prstGeom prst="rect">
            <a:avLst/>
          </a:prstGeom>
        </p:spPr>
        <p:txBody>
          <a:bodyPr/>
          <a:lst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a:solidFill>
                  <a:schemeClr val="tx1"/>
                </a:solidFill>
                <a:latin typeface="IBM Plex Sans" charset="0"/>
                <a:ea typeface="IBM Plex Sans" charset="0"/>
                <a:cs typeface="IBM Plex Sans" charset="0"/>
              </a:defRPr>
            </a:lvl1pPr>
            <a:lvl2pPr marL="342900" indent="-342900" algn="l" rtl="0" eaLnBrk="1" fontAlgn="base" hangingPunct="1">
              <a:lnSpc>
                <a:spcPct val="100000"/>
              </a:lnSpc>
              <a:spcBef>
                <a:spcPts val="2200"/>
              </a:spcBef>
              <a:spcAft>
                <a:spcPct val="0"/>
              </a:spcAft>
              <a:buClr>
                <a:schemeClr val="tx1"/>
              </a:buClr>
              <a:buSzPct val="100000"/>
              <a:buFont typeface=".AppleSystemUIFont" charset="-120"/>
              <a:buChar char="–"/>
              <a:tabLst/>
              <a:defRPr sz="2800">
                <a:solidFill>
                  <a:schemeClr val="tx1"/>
                </a:solidFill>
                <a:latin typeface="IBM Plex Sans" charset="0"/>
                <a:ea typeface="IBM Plex Sans" charset="0"/>
                <a:cs typeface="IBM Plex Sans" charset="0"/>
              </a:defRPr>
            </a:lvl2pPr>
            <a:lvl3pPr marL="685800" indent="-282576"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a:solidFill>
                  <a:schemeClr val="tx1"/>
                </a:solidFill>
                <a:latin typeface="IBM Plex Sans" charset="0"/>
                <a:ea typeface="IBM Plex Sans" charset="0"/>
                <a:cs typeface="IBM Plex Sans" charset="0"/>
              </a:defRPr>
            </a:lvl3pPr>
            <a:lvl4pPr marL="1257300" indent="-387350" algn="l" rtl="0" eaLnBrk="1" fontAlgn="base" hangingPunct="1">
              <a:lnSpc>
                <a:spcPct val="100000"/>
              </a:lnSpc>
              <a:spcBef>
                <a:spcPts val="2200"/>
              </a:spcBef>
              <a:spcAft>
                <a:spcPct val="0"/>
              </a:spcAft>
              <a:buClr>
                <a:schemeClr val="tx1"/>
              </a:buClr>
              <a:buSzPct val="100000"/>
              <a:buFont typeface=".AppleSystemUIFont" charset="-120"/>
              <a:buChar char="–"/>
              <a:tabLst/>
              <a:defRPr sz="2800" baseline="0">
                <a:solidFill>
                  <a:schemeClr val="tx1"/>
                </a:solidFill>
                <a:latin typeface="IBM Plex Sans" charset="0"/>
                <a:ea typeface="IBM Plex Sans" charset="0"/>
                <a:cs typeface="IBM Plex Sans" charset="0"/>
              </a:defRPr>
            </a:lvl4pPr>
            <a:lvl5pPr marL="1606550" indent="-342900" algn="l" rtl="0" eaLnBrk="1" fontAlgn="base" hangingPunct="1">
              <a:lnSpc>
                <a:spcPct val="100000"/>
              </a:lnSpc>
              <a:spcBef>
                <a:spcPts val="2200"/>
              </a:spcBef>
              <a:spcAft>
                <a:spcPct val="0"/>
              </a:spcAft>
              <a:buClr>
                <a:schemeClr val="tx1"/>
              </a:buClr>
              <a:buFont typeface=".AppleSystemUIFont" charset="-120"/>
              <a:buChar char="»"/>
              <a:tabLst/>
              <a:defRPr sz="2800">
                <a:solidFill>
                  <a:schemeClr val="tx1"/>
                </a:solidFill>
                <a:latin typeface="IBM Plex Sans" charset="0"/>
                <a:ea typeface="IBM Plex Sans" charset="0"/>
                <a:cs typeface="IBM Plex Sans" charset="0"/>
              </a:defRPr>
            </a:lvl5pPr>
            <a:lvl6pPr marL="3167402" indent="-259336" algn="l" rtl="0" eaLnBrk="1" fontAlgn="base" hangingPunct="1">
              <a:spcBef>
                <a:spcPct val="20000"/>
              </a:spcBef>
              <a:spcAft>
                <a:spcPct val="0"/>
              </a:spcAft>
              <a:buClr>
                <a:schemeClr val="bg1"/>
              </a:buClr>
              <a:buChar char="»"/>
              <a:defRPr sz="2538">
                <a:solidFill>
                  <a:schemeClr val="bg1"/>
                </a:solidFill>
                <a:latin typeface="Arial" charset="0"/>
              </a:defRPr>
            </a:lvl6pPr>
            <a:lvl7pPr marL="3892532" indent="-259336" algn="l" rtl="0" eaLnBrk="1" fontAlgn="base" hangingPunct="1">
              <a:spcBef>
                <a:spcPct val="20000"/>
              </a:spcBef>
              <a:spcAft>
                <a:spcPct val="0"/>
              </a:spcAft>
              <a:buClr>
                <a:schemeClr val="bg1"/>
              </a:buClr>
              <a:buChar char="»"/>
              <a:defRPr sz="2538">
                <a:solidFill>
                  <a:schemeClr val="bg1"/>
                </a:solidFill>
                <a:latin typeface="Arial" charset="0"/>
              </a:defRPr>
            </a:lvl7pPr>
            <a:lvl8pPr marL="4617662" indent="-259336" algn="l" rtl="0" eaLnBrk="1" fontAlgn="base" hangingPunct="1">
              <a:spcBef>
                <a:spcPct val="20000"/>
              </a:spcBef>
              <a:spcAft>
                <a:spcPct val="0"/>
              </a:spcAft>
              <a:buClr>
                <a:schemeClr val="bg1"/>
              </a:buClr>
              <a:buChar char="»"/>
              <a:defRPr sz="2538">
                <a:solidFill>
                  <a:schemeClr val="bg1"/>
                </a:solidFill>
                <a:latin typeface="Arial" charset="0"/>
              </a:defRPr>
            </a:lvl8pPr>
            <a:lvl9pPr marL="5342792" indent="-259336" algn="l" rtl="0" eaLnBrk="1" fontAlgn="base" hangingPunct="1">
              <a:spcBef>
                <a:spcPct val="20000"/>
              </a:spcBef>
              <a:spcAft>
                <a:spcPct val="0"/>
              </a:spcAft>
              <a:buClr>
                <a:schemeClr val="bg1"/>
              </a:buClr>
              <a:buChar char="»"/>
              <a:defRPr sz="2538">
                <a:solidFill>
                  <a:schemeClr val="bg1"/>
                </a:solidFill>
                <a:latin typeface="Arial" charset="0"/>
              </a:defRPr>
            </a:lvl9pPr>
          </a:lstStyle>
          <a:p>
            <a:pPr defTabSz="608990">
              <a:spcBef>
                <a:spcPts val="0"/>
              </a:spcBef>
              <a:buClr>
                <a:srgbClr val="000000"/>
              </a:buClr>
            </a:pPr>
            <a:r>
              <a:rPr lang="en-US" sz="1332" kern="0" dirty="0">
                <a:solidFill>
                  <a:srgbClr val="000000"/>
                </a:solidFill>
              </a:rPr>
              <a:t>Nick Acosta</a:t>
            </a:r>
          </a:p>
          <a:p>
            <a:pPr defTabSz="608990">
              <a:spcBef>
                <a:spcPts val="0"/>
              </a:spcBef>
              <a:buClr>
                <a:srgbClr val="000000"/>
              </a:buClr>
            </a:pPr>
            <a:r>
              <a:rPr lang="en-US" sz="1332" kern="0" dirty="0">
                <a:solidFill>
                  <a:srgbClr val="000000"/>
                </a:solidFill>
              </a:rPr>
              <a:t>Developer Advocate</a:t>
            </a:r>
          </a:p>
          <a:p>
            <a:pPr defTabSz="608990">
              <a:spcBef>
                <a:spcPts val="0"/>
              </a:spcBef>
              <a:buClr>
                <a:srgbClr val="000000"/>
              </a:buClr>
            </a:pPr>
            <a:r>
              <a:rPr lang="en-US" sz="1332" kern="0" dirty="0">
                <a:solidFill>
                  <a:srgbClr val="000000"/>
                </a:solidFill>
              </a:rPr>
              <a:t>—</a:t>
            </a:r>
          </a:p>
          <a:p>
            <a:pPr defTabSz="608990">
              <a:spcBef>
                <a:spcPts val="0"/>
              </a:spcBef>
              <a:buClr>
                <a:srgbClr val="000000"/>
              </a:buClr>
            </a:pPr>
            <a:r>
              <a:rPr lang="en-US" sz="1332" kern="0" dirty="0">
                <a:solidFill>
                  <a:srgbClr val="000000"/>
                </a:solidFill>
              </a:rPr>
              <a:t>nacosta@us.ibm.com</a:t>
            </a:r>
          </a:p>
          <a:p>
            <a:pPr defTabSz="608990">
              <a:spcBef>
                <a:spcPts val="0"/>
              </a:spcBef>
              <a:buClr>
                <a:srgbClr val="000000"/>
              </a:buClr>
            </a:pPr>
            <a:endParaRPr lang="en-US" sz="1332" kern="0" dirty="0">
              <a:solidFill>
                <a:srgbClr val="000000"/>
              </a:solidFill>
            </a:endParaRPr>
          </a:p>
        </p:txBody>
      </p:sp>
    </p:spTree>
    <p:extLst>
      <p:ext uri="{BB962C8B-B14F-4D97-AF65-F5344CB8AC3E}">
        <p14:creationId xmlns:p14="http://schemas.microsoft.com/office/powerpoint/2010/main" val="31099948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1471675"/>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4</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11241353"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Content usually</a:t>
            </a:r>
            <a:r>
              <a:rPr kumimoji="0" lang="en-US" sz="2400" b="0" i="0" u="none" strike="noStrike" kern="1200" cap="none" spc="0" normalizeH="0" baseline="0" noProof="0" dirty="0">
                <a:ln>
                  <a:noFill/>
                </a:ln>
                <a:solidFill>
                  <a:srgbClr val="000000"/>
                </a:solidFill>
                <a:effectLst/>
                <a:uLnTx/>
                <a:uFillTx/>
                <a:latin typeface="IBM Plex Sans"/>
                <a:cs typeface="Arial" charset="0"/>
              </a:rPr>
              <a:t> falls into three camps</a:t>
            </a: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3163570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3FD999D4-B456-9943-89B7-30D56181CE18}" type="slidenum">
              <a:rPr lang="en-US" smtClean="0"/>
              <a:t>40</a:t>
            </a:fld>
            <a:endParaRPr lang="en-US" dirty="0"/>
          </a:p>
        </p:txBody>
      </p:sp>
    </p:spTree>
    <p:custDataLst>
      <p:tags r:id="rId1"/>
    </p:custDataLst>
    <p:extLst>
      <p:ext uri="{BB962C8B-B14F-4D97-AF65-F5344CB8AC3E}">
        <p14:creationId xmlns:p14="http://schemas.microsoft.com/office/powerpoint/2010/main" val="1904078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456989"/>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5</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11241353"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Content usually</a:t>
            </a:r>
            <a:r>
              <a:rPr kumimoji="0" lang="en-US" sz="2400" b="0" i="0" u="none" strike="noStrike" kern="1200" cap="none" spc="0" normalizeH="0" baseline="0" noProof="0" dirty="0">
                <a:ln>
                  <a:noFill/>
                </a:ln>
                <a:solidFill>
                  <a:srgbClr val="000000"/>
                </a:solidFill>
                <a:effectLst/>
                <a:uLnTx/>
                <a:uFillTx/>
                <a:latin typeface="IBM Plex Sans"/>
                <a:cs typeface="Arial" charset="0"/>
              </a:rPr>
              <a:t> falls into three camps</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noProof="0" dirty="0">
                <a:solidFill>
                  <a:srgbClr val="000000"/>
                </a:solidFill>
                <a:latin typeface="IBM Plex Sans"/>
              </a:rPr>
              <a:t>  historical overview</a:t>
            </a:r>
            <a:endParaRPr kumimoji="0" lang="en-US" sz="2400"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pic>
        <p:nvPicPr>
          <p:cNvPr id="6" name="Picture 5">
            <a:extLst>
              <a:ext uri="{FF2B5EF4-FFF2-40B4-BE49-F238E27FC236}">
                <a16:creationId xmlns:a16="http://schemas.microsoft.com/office/drawing/2014/main" id="{3E1FFA7C-F007-3941-9EC0-28CD44B86BD0}"/>
              </a:ext>
            </a:extLst>
          </p:cNvPr>
          <p:cNvPicPr>
            <a:picLocks noChangeAspect="1"/>
          </p:cNvPicPr>
          <p:nvPr/>
        </p:nvPicPr>
        <p:blipFill>
          <a:blip r:embed="rId2"/>
          <a:stretch>
            <a:fillRect/>
          </a:stretch>
        </p:blipFill>
        <p:spPr>
          <a:xfrm>
            <a:off x="3531477" y="1952613"/>
            <a:ext cx="8082092" cy="3182362"/>
          </a:xfrm>
          <a:prstGeom prst="rect">
            <a:avLst/>
          </a:prstGeom>
        </p:spPr>
      </p:pic>
    </p:spTree>
    <p:extLst>
      <p:ext uri="{BB962C8B-B14F-4D97-AF65-F5344CB8AC3E}">
        <p14:creationId xmlns:p14="http://schemas.microsoft.com/office/powerpoint/2010/main" val="2753484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456989"/>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6</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11241353"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Content usually</a:t>
            </a:r>
            <a:r>
              <a:rPr kumimoji="0" lang="en-US" sz="2400" b="0" i="0" u="none" strike="noStrike" kern="1200" cap="none" spc="0" normalizeH="0" baseline="0" noProof="0" dirty="0">
                <a:ln>
                  <a:noFill/>
                </a:ln>
                <a:solidFill>
                  <a:srgbClr val="000000"/>
                </a:solidFill>
                <a:effectLst/>
                <a:uLnTx/>
                <a:uFillTx/>
                <a:latin typeface="IBM Plex Sans"/>
                <a:cs typeface="Arial" charset="0"/>
              </a:rPr>
              <a:t> falls into three camps</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noProof="0" dirty="0">
                <a:solidFill>
                  <a:srgbClr val="000000"/>
                </a:solidFill>
                <a:latin typeface="IBM Plex Sans"/>
              </a:rPr>
              <a:t>  historical overview</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kumimoji="0" lang="en-US" sz="2400" b="0" i="0" u="none" strike="noStrike" kern="1200" cap="none" spc="0" normalizeH="0" baseline="0" dirty="0">
                <a:ln>
                  <a:noFill/>
                </a:ln>
                <a:solidFill>
                  <a:srgbClr val="000000"/>
                </a:solidFill>
                <a:effectLst/>
                <a:uLnTx/>
                <a:uFillTx/>
                <a:latin typeface="IBM Plex Sans"/>
                <a:cs typeface="Arial" charset="0"/>
              </a:rPr>
              <a:t>  ex</a:t>
            </a:r>
            <a:r>
              <a:rPr lang="en-US" sz="2400" dirty="0">
                <a:solidFill>
                  <a:srgbClr val="000000"/>
                </a:solidFill>
                <a:latin typeface="IBM Plex Sans"/>
              </a:rPr>
              <a:t>planation of differences</a:t>
            </a:r>
            <a:endParaRPr kumimoji="0" lang="en-US" sz="2400"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r>
              <a:rPr kumimoji="0" lang="en-US" sz="1867" b="1" i="0" u="none" strike="noStrike" kern="1200" cap="none" spc="0" normalizeH="0" baseline="0" noProof="0" dirty="0">
                <a:ln>
                  <a:noFill/>
                </a:ln>
                <a:solidFill>
                  <a:srgbClr val="000000"/>
                </a:solidFill>
                <a:effectLst/>
                <a:uLnTx/>
                <a:uFillTx/>
                <a:latin typeface="IBM Plex Sans"/>
                <a:cs typeface="Arial" charset="0"/>
              </a:rPr>
              <a:t> </a:t>
            </a: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pic>
        <p:nvPicPr>
          <p:cNvPr id="8" name="Picture 7">
            <a:extLst>
              <a:ext uri="{FF2B5EF4-FFF2-40B4-BE49-F238E27FC236}">
                <a16:creationId xmlns:a16="http://schemas.microsoft.com/office/drawing/2014/main" id="{CACA6C0C-B852-6443-8563-9B16743485B4}"/>
              </a:ext>
            </a:extLst>
          </p:cNvPr>
          <p:cNvPicPr>
            <a:picLocks noChangeAspect="1"/>
          </p:cNvPicPr>
          <p:nvPr/>
        </p:nvPicPr>
        <p:blipFill>
          <a:blip r:embed="rId2"/>
          <a:stretch>
            <a:fillRect/>
          </a:stretch>
        </p:blipFill>
        <p:spPr>
          <a:xfrm>
            <a:off x="4971393" y="1843790"/>
            <a:ext cx="5918196" cy="3830344"/>
          </a:xfrm>
          <a:prstGeom prst="rect">
            <a:avLst/>
          </a:prstGeom>
        </p:spPr>
      </p:pic>
    </p:spTree>
    <p:extLst>
      <p:ext uri="{BB962C8B-B14F-4D97-AF65-F5344CB8AC3E}">
        <p14:creationId xmlns:p14="http://schemas.microsoft.com/office/powerpoint/2010/main" val="3790951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456989"/>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7</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11241353"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Content usually</a:t>
            </a:r>
            <a:r>
              <a:rPr kumimoji="0" lang="en-US" sz="2400" b="0" i="0" u="none" strike="noStrike" kern="1200" cap="none" spc="0" normalizeH="0" baseline="0" noProof="0" dirty="0">
                <a:ln>
                  <a:noFill/>
                </a:ln>
                <a:solidFill>
                  <a:srgbClr val="000000"/>
                </a:solidFill>
                <a:effectLst/>
                <a:uLnTx/>
                <a:uFillTx/>
                <a:latin typeface="IBM Plex Sans"/>
                <a:cs typeface="Arial" charset="0"/>
              </a:rPr>
              <a:t> falls into three camps</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noProof="0" dirty="0">
                <a:solidFill>
                  <a:srgbClr val="000000"/>
                </a:solidFill>
                <a:latin typeface="IBM Plex Sans"/>
              </a:rPr>
              <a:t>  historical overview</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kumimoji="0" lang="en-US" sz="2400" b="0" i="0" u="none" strike="noStrike" kern="1200" cap="none" spc="0" normalizeH="0" baseline="0" dirty="0">
                <a:ln>
                  <a:noFill/>
                </a:ln>
                <a:solidFill>
                  <a:srgbClr val="000000"/>
                </a:solidFill>
                <a:effectLst/>
                <a:uLnTx/>
                <a:uFillTx/>
                <a:latin typeface="IBM Plex Sans"/>
                <a:cs typeface="Arial" charset="0"/>
              </a:rPr>
              <a:t>  ex</a:t>
            </a:r>
            <a:r>
              <a:rPr lang="en-US" sz="2400" dirty="0">
                <a:solidFill>
                  <a:srgbClr val="000000"/>
                </a:solidFill>
                <a:latin typeface="IBM Plex Sans"/>
              </a:rPr>
              <a:t>planation of differences</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kumimoji="0" lang="en-US" sz="2400" b="0" i="0" u="none" strike="noStrike" kern="1200" cap="none" spc="0" normalizeH="0" baseline="0" noProof="0" dirty="0">
                <a:ln>
                  <a:noFill/>
                </a:ln>
                <a:solidFill>
                  <a:srgbClr val="000000"/>
                </a:solidFill>
                <a:effectLst/>
                <a:uLnTx/>
                <a:uFillTx/>
                <a:latin typeface="IBM Plex Sans"/>
                <a:cs typeface="Arial" charset="0"/>
              </a:rPr>
              <a:t>  advisory of </a:t>
            </a:r>
            <a:r>
              <a:rPr lang="en-US" sz="2400" dirty="0">
                <a:solidFill>
                  <a:srgbClr val="000000"/>
                </a:solidFill>
                <a:latin typeface="IBM Plex Sans"/>
              </a:rPr>
              <a:t>preference </a:t>
            </a:r>
            <a:endParaRPr kumimoji="0" lang="en-US" sz="2400"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r>
              <a:rPr kumimoji="0" lang="en-US" sz="1867" b="1" i="0" u="none" strike="noStrike" kern="1200" cap="none" spc="0" normalizeH="0" baseline="0" noProof="0" dirty="0">
                <a:ln>
                  <a:noFill/>
                </a:ln>
                <a:solidFill>
                  <a:srgbClr val="000000"/>
                </a:solidFill>
                <a:effectLst/>
                <a:uLnTx/>
                <a:uFillTx/>
                <a:latin typeface="IBM Plex Sans"/>
                <a:cs typeface="Arial" charset="0"/>
              </a:rPr>
              <a:t> </a:t>
            </a: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pic>
        <p:nvPicPr>
          <p:cNvPr id="6" name="Picture 5">
            <a:extLst>
              <a:ext uri="{FF2B5EF4-FFF2-40B4-BE49-F238E27FC236}">
                <a16:creationId xmlns:a16="http://schemas.microsoft.com/office/drawing/2014/main" id="{8D6FC2BA-8387-0848-8F2A-684F99A7228F}"/>
              </a:ext>
            </a:extLst>
          </p:cNvPr>
          <p:cNvPicPr>
            <a:picLocks noChangeAspect="1"/>
          </p:cNvPicPr>
          <p:nvPr/>
        </p:nvPicPr>
        <p:blipFill>
          <a:blip r:embed="rId2"/>
          <a:stretch>
            <a:fillRect/>
          </a:stretch>
        </p:blipFill>
        <p:spPr>
          <a:xfrm>
            <a:off x="4582510" y="2025852"/>
            <a:ext cx="5055496" cy="3698091"/>
          </a:xfrm>
          <a:prstGeom prst="rect">
            <a:avLst/>
          </a:prstGeom>
        </p:spPr>
      </p:pic>
    </p:spTree>
    <p:extLst>
      <p:ext uri="{BB962C8B-B14F-4D97-AF65-F5344CB8AC3E}">
        <p14:creationId xmlns:p14="http://schemas.microsoft.com/office/powerpoint/2010/main" val="4205655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456989"/>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8</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11241353"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Content usually</a:t>
            </a:r>
            <a:r>
              <a:rPr kumimoji="0" lang="en-US" sz="2400" b="0" i="0" u="none" strike="noStrike" kern="1200" cap="none" spc="0" normalizeH="0" baseline="0" noProof="0" dirty="0">
                <a:ln>
                  <a:noFill/>
                </a:ln>
                <a:solidFill>
                  <a:srgbClr val="000000"/>
                </a:solidFill>
                <a:effectLst/>
                <a:uLnTx/>
                <a:uFillTx/>
                <a:latin typeface="IBM Plex Sans"/>
                <a:cs typeface="Arial" charset="0"/>
              </a:rPr>
              <a:t> falls into three camps</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noProof="0" dirty="0">
                <a:solidFill>
                  <a:srgbClr val="000000"/>
                </a:solidFill>
                <a:latin typeface="IBM Plex Sans"/>
              </a:rPr>
              <a:t>  historical overview</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kumimoji="0" lang="en-US" sz="2400" b="0" i="0" u="none" strike="noStrike" kern="1200" cap="none" spc="0" normalizeH="0" baseline="0" dirty="0">
                <a:ln>
                  <a:noFill/>
                </a:ln>
                <a:solidFill>
                  <a:srgbClr val="000000"/>
                </a:solidFill>
                <a:effectLst/>
                <a:uLnTx/>
                <a:uFillTx/>
                <a:latin typeface="IBM Plex Sans"/>
                <a:cs typeface="Arial" charset="0"/>
              </a:rPr>
              <a:t>  ex</a:t>
            </a:r>
            <a:r>
              <a:rPr lang="en-US" sz="2400" dirty="0">
                <a:solidFill>
                  <a:srgbClr val="000000"/>
                </a:solidFill>
                <a:latin typeface="IBM Plex Sans"/>
              </a:rPr>
              <a:t>planation of differences</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kumimoji="0" lang="en-US" sz="2400" b="0" i="0" u="none" strike="noStrike" kern="1200" cap="none" spc="0" normalizeH="0" baseline="0" noProof="0" dirty="0">
                <a:ln>
                  <a:noFill/>
                </a:ln>
                <a:solidFill>
                  <a:srgbClr val="000000"/>
                </a:solidFill>
                <a:effectLst/>
                <a:uLnTx/>
                <a:uFillTx/>
                <a:latin typeface="IBM Plex Sans"/>
                <a:cs typeface="Arial" charset="0"/>
              </a:rPr>
              <a:t>  </a:t>
            </a:r>
            <a:r>
              <a:rPr kumimoji="0" lang="en-US" sz="2400" b="1" i="0" u="none" strike="noStrike" kern="1200" cap="none" spc="0" normalizeH="0" baseline="0" noProof="0" dirty="0">
                <a:ln>
                  <a:noFill/>
                </a:ln>
                <a:solidFill>
                  <a:srgbClr val="000000"/>
                </a:solidFill>
                <a:effectLst/>
                <a:uLnTx/>
                <a:uFillTx/>
                <a:latin typeface="IBM Plex Sans"/>
                <a:cs typeface="Arial" charset="0"/>
              </a:rPr>
              <a:t>advisory of </a:t>
            </a:r>
            <a:r>
              <a:rPr lang="en-US" sz="2400" b="1" dirty="0">
                <a:solidFill>
                  <a:srgbClr val="000000"/>
                </a:solidFill>
                <a:latin typeface="IBM Plex Sans"/>
              </a:rPr>
              <a:t>preference</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endParaRPr lang="en-US" sz="2400" dirty="0">
              <a:solidFill>
                <a:srgbClr val="000000"/>
              </a:solidFill>
              <a:latin typeface="IBM Plex Sans"/>
            </a:endParaRP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Some are combination of three, but most have an advisory voice</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   </a:t>
            </a:r>
            <a:r>
              <a:rPr kumimoji="0" lang="en-US" sz="1867" b="1" i="0" u="none" strike="noStrike" kern="1200" cap="none" spc="0" normalizeH="0" baseline="0" noProof="0" dirty="0">
                <a:ln>
                  <a:noFill/>
                </a:ln>
                <a:solidFill>
                  <a:srgbClr val="000000"/>
                </a:solidFill>
                <a:effectLst/>
                <a:uLnTx/>
                <a:uFillTx/>
                <a:latin typeface="IBM Plex Sans"/>
                <a:cs typeface="Arial" charset="0"/>
              </a:rPr>
              <a:t> </a:t>
            </a: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3666396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96" y="268225"/>
            <a:ext cx="9736028" cy="456989"/>
          </a:xfrm>
        </p:spPr>
        <p:txBody>
          <a:bodyPr/>
          <a:lstStyle/>
          <a:p>
            <a:r>
              <a:rPr lang="en-US" dirty="0">
                <a:solidFill>
                  <a:schemeClr val="accent3"/>
                </a:solidFill>
              </a:rPr>
              <a:t>Deep Learning </a:t>
            </a:r>
            <a:r>
              <a:rPr lang="en-US" dirty="0"/>
              <a:t>Frameworks Advice</a:t>
            </a:r>
            <a:endParaRPr lang="en-US" dirty="0">
              <a:solidFill>
                <a:srgbClr val="0F6FFF"/>
              </a:solidFill>
            </a:endParaRP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2B2B2B"/>
                </a:solidFill>
                <a:effectLst/>
                <a:uLnTx/>
                <a:uFillTx/>
                <a:latin typeface="IBM Plex Sans"/>
                <a:ea typeface="+mn-ea"/>
                <a:cs typeface="+mn-cs"/>
              </a:rPr>
              <a:t> </a:t>
            </a:r>
          </a:p>
        </p:txBody>
      </p:sp>
      <p:sp>
        <p:nvSpPr>
          <p:cNvPr id="4" name="Slide Number Placeholder 3"/>
          <p:cNvSpPr>
            <a:spLocks noGrp="1"/>
          </p:cNvSpPr>
          <p:nvPr>
            <p:ph type="sldNum" sz="quarter" idx="11"/>
          </p:nvPr>
        </p:nvSpPr>
        <p:spPr/>
        <p:txBody>
          <a:bodyPr/>
          <a:lstStyle/>
          <a:p>
            <a:pPr marL="0" marR="0" lvl="0" indent="0" algn="r" defTabSz="914004" rtl="0" eaLnBrk="1" fontAlgn="auto" latinLnBrk="0" hangingPunct="1">
              <a:lnSpc>
                <a:spcPct val="100000"/>
              </a:lnSpc>
              <a:spcBef>
                <a:spcPts val="0"/>
              </a:spcBef>
              <a:spcAft>
                <a:spcPts val="0"/>
              </a:spcAft>
              <a:buClrTx/>
              <a:buSzTx/>
              <a:buFontTx/>
              <a:buNone/>
              <a:tabLst/>
              <a:defRPr/>
            </a:pPr>
            <a:fld id="{59395FB3-9C97-154F-86B2-7E381B951268}" type="slidenum">
              <a:rPr kumimoji="0" lang="en-US" sz="800" b="0" i="0" u="none" strike="noStrike" kern="1200" cap="none" spc="0" normalizeH="0" baseline="0" noProof="0">
                <a:ln>
                  <a:noFill/>
                </a:ln>
                <a:solidFill>
                  <a:srgbClr val="000000"/>
                </a:solidFill>
                <a:effectLst/>
                <a:uLnTx/>
                <a:uFillTx/>
                <a:latin typeface="IBM Plex Sans Light"/>
                <a:cs typeface="Arial" charset="0"/>
              </a:rPr>
              <a:pPr marL="0" marR="0" lvl="0" indent="0" algn="r" defTabSz="914004" rtl="0" eaLnBrk="1" fontAlgn="auto" latinLnBrk="0" hangingPunct="1">
                <a:lnSpc>
                  <a:spcPct val="100000"/>
                </a:lnSpc>
                <a:spcBef>
                  <a:spcPts val="0"/>
                </a:spcBef>
                <a:spcAft>
                  <a:spcPts val="0"/>
                </a:spcAft>
                <a:buClrTx/>
                <a:buSzTx/>
                <a:buFontTx/>
                <a:buNone/>
                <a:tabLst/>
                <a:defRPr/>
              </a:pPr>
              <a:t>9</a:t>
            </a:fld>
            <a:endParaRPr kumimoji="0" lang="en-US" sz="800" b="0" i="0" u="none" strike="noStrike" kern="1200" cap="none" spc="0" normalizeH="0" baseline="0" noProof="0" dirty="0">
              <a:ln>
                <a:noFill/>
              </a:ln>
              <a:solidFill>
                <a:srgbClr val="000000"/>
              </a:solidFill>
              <a:effectLst/>
              <a:uLnTx/>
              <a:uFillTx/>
              <a:latin typeface="IBM Plex Sans Light"/>
              <a:cs typeface="Arial" charset="0"/>
            </a:endParaRPr>
          </a:p>
        </p:txBody>
      </p:sp>
      <p:sp>
        <p:nvSpPr>
          <p:cNvPr id="7" name="Text Placeholder 5">
            <a:extLst>
              <a:ext uri="{FF2B5EF4-FFF2-40B4-BE49-F238E27FC236}">
                <a16:creationId xmlns:a16="http://schemas.microsoft.com/office/drawing/2014/main" id="{42097B17-F7BF-554D-9ACA-6540E54D3B96}"/>
              </a:ext>
            </a:extLst>
          </p:cNvPr>
          <p:cNvSpPr txBox="1">
            <a:spLocks/>
          </p:cNvSpPr>
          <p:nvPr/>
        </p:nvSpPr>
        <p:spPr>
          <a:xfrm>
            <a:off x="297976" y="1134057"/>
            <a:ext cx="11241353" cy="5249810"/>
          </a:xfrm>
          <a:prstGeom prst="rect">
            <a:avLst/>
          </a:prstGeom>
        </p:spPr>
        <p:txBody>
          <a:bodyPr vert="horz" lIns="0" tIns="0" rIns="0" bIns="0" rtlCol="0">
            <a:noAutofit/>
          </a:bodyPr>
          <a:lstStyle>
            <a:lvl1pPr marL="0" indent="0" algn="l" defTabSz="609585" rtl="0" eaLnBrk="1" latinLnBrk="0" hangingPunct="1">
              <a:lnSpc>
                <a:spcPct val="100000"/>
              </a:lnSpc>
              <a:spcBef>
                <a:spcPts val="0"/>
              </a:spcBef>
              <a:buFont typeface="Arial"/>
              <a:buNone/>
              <a:tabLst>
                <a:tab pos="5253435" algn="dec"/>
              </a:tabLst>
              <a:defRPr sz="1867" kern="1200">
                <a:solidFill>
                  <a:srgbClr val="2B2B2B"/>
                </a:solidFill>
                <a:latin typeface="+mn-lt"/>
                <a:ea typeface="Arial" charset="0"/>
                <a:cs typeface="Arial" charset="0"/>
              </a:defRPr>
            </a:lvl1pPr>
            <a:lvl2pPr marL="230712"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2pPr>
            <a:lvl3pPr marL="529153"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3pPr>
            <a:lvl4pPr marL="833946" indent="-224361"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4pPr>
            <a:lvl5pPr marL="1071007" indent="-230712" algn="l" defTabSz="609585" rtl="0" eaLnBrk="1" latinLnBrk="0" hangingPunct="1">
              <a:lnSpc>
                <a:spcPct val="100000"/>
              </a:lnSpc>
              <a:spcBef>
                <a:spcPts val="0"/>
              </a:spcBef>
              <a:spcAft>
                <a:spcPts val="0"/>
              </a:spcAft>
              <a:buFont typeface="Arial"/>
              <a:buChar char="»"/>
              <a:defRPr sz="1867" kern="1200">
                <a:solidFill>
                  <a:srgbClr val="2B2B2B"/>
                </a:solidFill>
                <a:latin typeface="+mn-lt"/>
                <a:ea typeface="Arial" charset="0"/>
                <a:cs typeface="Arial" charset="0"/>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Content usually</a:t>
            </a:r>
            <a:r>
              <a:rPr kumimoji="0" lang="en-US" sz="2400" b="0" i="0" u="none" strike="noStrike" kern="1200" cap="none" spc="0" normalizeH="0" baseline="0" noProof="0" dirty="0">
                <a:ln>
                  <a:noFill/>
                </a:ln>
                <a:solidFill>
                  <a:srgbClr val="000000"/>
                </a:solidFill>
                <a:effectLst/>
                <a:uLnTx/>
                <a:uFillTx/>
                <a:latin typeface="IBM Plex Sans"/>
                <a:cs typeface="Arial" charset="0"/>
              </a:rPr>
              <a:t> falls into three camps</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noProof="0" dirty="0">
                <a:solidFill>
                  <a:srgbClr val="000000"/>
                </a:solidFill>
                <a:latin typeface="IBM Plex Sans"/>
              </a:rPr>
              <a:t>  historical overview</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kumimoji="0" lang="en-US" sz="2400" b="0" i="0" u="none" strike="noStrike" kern="1200" cap="none" spc="0" normalizeH="0" baseline="0" dirty="0">
                <a:ln>
                  <a:noFill/>
                </a:ln>
                <a:solidFill>
                  <a:srgbClr val="000000"/>
                </a:solidFill>
                <a:effectLst/>
                <a:uLnTx/>
                <a:uFillTx/>
                <a:latin typeface="IBM Plex Sans"/>
                <a:cs typeface="Arial" charset="0"/>
              </a:rPr>
              <a:t>  ex</a:t>
            </a:r>
            <a:r>
              <a:rPr lang="en-US" sz="2400" dirty="0">
                <a:solidFill>
                  <a:srgbClr val="000000"/>
                </a:solidFill>
                <a:latin typeface="IBM Plex Sans"/>
              </a:rPr>
              <a:t>planation of differences</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kumimoji="0" lang="en-US" sz="2400" b="0" i="0" u="none" strike="noStrike" kern="1200" cap="none" spc="0" normalizeH="0" baseline="0" noProof="0" dirty="0">
                <a:ln>
                  <a:noFill/>
                </a:ln>
                <a:solidFill>
                  <a:srgbClr val="000000"/>
                </a:solidFill>
                <a:effectLst/>
                <a:uLnTx/>
                <a:uFillTx/>
                <a:latin typeface="IBM Plex Sans"/>
                <a:cs typeface="Arial" charset="0"/>
              </a:rPr>
              <a:t>  </a:t>
            </a:r>
            <a:r>
              <a:rPr kumimoji="0" lang="en-US" sz="2400" b="1" i="0" u="none" strike="noStrike" kern="1200" cap="none" spc="0" normalizeH="0" baseline="0" noProof="0" dirty="0">
                <a:ln>
                  <a:noFill/>
                </a:ln>
                <a:solidFill>
                  <a:srgbClr val="000000"/>
                </a:solidFill>
                <a:effectLst/>
                <a:uLnTx/>
                <a:uFillTx/>
                <a:latin typeface="IBM Plex Sans"/>
                <a:cs typeface="Arial" charset="0"/>
              </a:rPr>
              <a:t>advisory of </a:t>
            </a:r>
            <a:r>
              <a:rPr lang="en-US" sz="2400" b="1" dirty="0">
                <a:solidFill>
                  <a:srgbClr val="000000"/>
                </a:solidFill>
                <a:latin typeface="IBM Plex Sans"/>
              </a:rPr>
              <a:t>preference</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endParaRPr lang="en-US" sz="2400" dirty="0">
              <a:solidFill>
                <a:srgbClr val="000000"/>
              </a:solidFill>
              <a:latin typeface="IBM Plex Sans"/>
            </a:endParaRP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Some are combination of three, but most have an advisory voice</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   prone to</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            subjectivity</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            anecdotal evidence</a:t>
            </a:r>
          </a:p>
          <a:p>
            <a:pPr marL="0" marR="0" lvl="0" indent="0" algn="l" defTabSz="609585" rtl="0" eaLnBrk="1" fontAlgn="auto" latinLnBrk="0" hangingPunct="1">
              <a:lnSpc>
                <a:spcPct val="100000"/>
              </a:lnSpc>
              <a:spcBef>
                <a:spcPts val="0"/>
              </a:spcBef>
              <a:spcAft>
                <a:spcPts val="600"/>
              </a:spcAft>
              <a:buClrTx/>
              <a:buSzTx/>
              <a:buFont typeface="Arial"/>
              <a:buNone/>
              <a:tabLst>
                <a:tab pos="5253435" algn="dec"/>
              </a:tabLst>
              <a:defRPr/>
            </a:pPr>
            <a:r>
              <a:rPr lang="en-US" sz="2400" dirty="0">
                <a:solidFill>
                  <a:srgbClr val="000000"/>
                </a:solidFill>
                <a:latin typeface="IBM Plex Sans"/>
              </a:rPr>
              <a:t>            current state of deep learning frameworks  </a:t>
            </a:r>
            <a:endParaRPr kumimoji="0" lang="en-US" sz="2400" b="0" i="0" u="none" strike="noStrike" kern="1200" cap="none" spc="0" normalizeH="0" baseline="0" noProof="0" dirty="0">
              <a:ln>
                <a:noFill/>
              </a:ln>
              <a:solidFill>
                <a:srgbClr val="000000"/>
              </a:solidFill>
              <a:effectLst/>
              <a:uLnTx/>
              <a:uFillTx/>
              <a:latin typeface="IBM Plex Sans"/>
              <a:cs typeface="Arial" charset="0"/>
            </a:endParaRP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r>
              <a:rPr kumimoji="0" lang="en-US" sz="1867" b="1" i="0" u="none" strike="noStrike" kern="1200" cap="none" spc="0" normalizeH="0" baseline="0" noProof="0" dirty="0">
                <a:ln>
                  <a:noFill/>
                </a:ln>
                <a:solidFill>
                  <a:srgbClr val="000000"/>
                </a:solidFill>
                <a:effectLst/>
                <a:uLnTx/>
                <a:uFillTx/>
                <a:latin typeface="IBM Plex Sans"/>
                <a:cs typeface="Arial" charset="0"/>
              </a:rPr>
              <a:t> </a:t>
            </a:r>
          </a:p>
          <a:p>
            <a:pPr marL="0" marR="0" lvl="0" indent="0" algn="l" defTabSz="609585" rtl="0" eaLnBrk="1" fontAlgn="auto" latinLnBrk="0" hangingPunct="1">
              <a:lnSpc>
                <a:spcPct val="100000"/>
              </a:lnSpc>
              <a:spcBef>
                <a:spcPts val="0"/>
              </a:spcBef>
              <a:spcAft>
                <a:spcPts val="0"/>
              </a:spcAft>
              <a:buClrTx/>
              <a:buSzTx/>
              <a:buFont typeface="Arial"/>
              <a:buNone/>
              <a:tabLst>
                <a:tab pos="5248313" algn="dec"/>
              </a:tabLst>
              <a:defRPr/>
            </a:pPr>
            <a:endParaRPr kumimoji="0" lang="en-US" sz="1867" b="1" i="0" u="none" strike="noStrike" kern="1200" cap="none" spc="0" normalizeH="0" baseline="0" noProof="0" dirty="0">
              <a:ln>
                <a:noFill/>
              </a:ln>
              <a:solidFill>
                <a:srgbClr val="000000"/>
              </a:solidFill>
              <a:effectLst/>
              <a:uLnTx/>
              <a:uFillTx/>
              <a:latin typeface="IBM Plex Sans"/>
              <a:cs typeface="Arial" charset="0"/>
            </a:endParaRPr>
          </a:p>
        </p:txBody>
      </p:sp>
    </p:spTree>
    <p:extLst>
      <p:ext uri="{BB962C8B-B14F-4D97-AF65-F5344CB8AC3E}">
        <p14:creationId xmlns:p14="http://schemas.microsoft.com/office/powerpoint/2010/main" val="34352239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DESIGN_ID_BLK_BACKGROUND_2017" val="2benAVMf"/>
  <p:tag name="ARTICULATE_SLIDE_COUNT" val="20"/>
  <p:tag name="ARTICULATE_DESIGN_ID_1_BLK_BACKGROUND_2017" val="U8utixHa"/>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blk_background_2017">
  <a:themeElements>
    <a:clrScheme name="IBM_Code2">
      <a:dk1>
        <a:srgbClr val="2B2B2B"/>
      </a:dk1>
      <a:lt1>
        <a:srgbClr val="000000"/>
      </a:lt1>
      <a:dk2>
        <a:srgbClr val="EAEAEA"/>
      </a:dk2>
      <a:lt2>
        <a:srgbClr val="FFFFFF"/>
      </a:lt2>
      <a:accent1>
        <a:srgbClr val="8F8B8B"/>
      </a:accent1>
      <a:accent2>
        <a:srgbClr val="0029FF"/>
      </a:accent2>
      <a:accent3>
        <a:srgbClr val="01BAB6"/>
      </a:accent3>
      <a:accent4>
        <a:srgbClr val="8F8B8B"/>
      </a:accent4>
      <a:accent5>
        <a:srgbClr val="8D48DD"/>
      </a:accent5>
      <a:accent6>
        <a:srgbClr val="DB2699"/>
      </a:accent6>
      <a:hlink>
        <a:srgbClr val="0F6FFF"/>
      </a:hlink>
      <a:folHlink>
        <a:srgbClr val="F3F3F3"/>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Code_plex_1.1" id="{9A8F75C9-260E-3246-98C0-E221AABC1344}" vid="{B92B7018-2C1E-8A4B-9133-236358E29F6B}"/>
    </a:ext>
  </a:extLst>
</a:theme>
</file>

<file path=ppt/theme/theme2.xml><?xml version="1.0" encoding="utf-8"?>
<a:theme xmlns:a="http://schemas.openxmlformats.org/drawingml/2006/main" name="1_blk_background_2017">
  <a:themeElements>
    <a:clrScheme name="IBM_Code2">
      <a:dk1>
        <a:srgbClr val="2B2B2B"/>
      </a:dk1>
      <a:lt1>
        <a:srgbClr val="000000"/>
      </a:lt1>
      <a:dk2>
        <a:srgbClr val="EAEAEA"/>
      </a:dk2>
      <a:lt2>
        <a:srgbClr val="FFFFFF"/>
      </a:lt2>
      <a:accent1>
        <a:srgbClr val="8F8B8B"/>
      </a:accent1>
      <a:accent2>
        <a:srgbClr val="0029FF"/>
      </a:accent2>
      <a:accent3>
        <a:srgbClr val="01BAB6"/>
      </a:accent3>
      <a:accent4>
        <a:srgbClr val="8F8B8B"/>
      </a:accent4>
      <a:accent5>
        <a:srgbClr val="8D48DD"/>
      </a:accent5>
      <a:accent6>
        <a:srgbClr val="DB2699"/>
      </a:accent6>
      <a:hlink>
        <a:srgbClr val="0F6FFF"/>
      </a:hlink>
      <a:folHlink>
        <a:srgbClr val="F3F3F3"/>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Code_plex_1.1" id="{9A8F75C9-260E-3246-98C0-E221AABC1344}" vid="{4787B319-6FC7-704E-A433-2145CDE0ACF9}"/>
    </a:ext>
  </a:extLst>
</a:theme>
</file>

<file path=ppt/theme/theme3.xml><?xml version="1.0" encoding="utf-8"?>
<a:theme xmlns:a="http://schemas.openxmlformats.org/drawingml/2006/main" name="IBM Developer 2018 white background">
  <a:themeElements>
    <a:clrScheme name="IBM Developer presentation theme">
      <a:dk1>
        <a:srgbClr val="FFFFFF"/>
      </a:dk1>
      <a:lt1>
        <a:srgbClr val="000000"/>
      </a:lt1>
      <a:dk2>
        <a:srgbClr val="565656"/>
      </a:dk2>
      <a:lt2>
        <a:srgbClr val="F1F4F7"/>
      </a:lt2>
      <a:accent1>
        <a:srgbClr val="0062FF"/>
      </a:accent1>
      <a:accent2>
        <a:srgbClr val="FF767C"/>
      </a:accent2>
      <a:accent3>
        <a:srgbClr val="20D5D2"/>
      </a:accent3>
      <a:accent4>
        <a:srgbClr val="BEBEBE"/>
      </a:accent4>
      <a:accent5>
        <a:srgbClr val="9DEEB2"/>
      </a:accent5>
      <a:accent6>
        <a:srgbClr val="E3F6FF"/>
      </a:accent6>
      <a:hlink>
        <a:srgbClr val="0062FF"/>
      </a:hlink>
      <a:folHlink>
        <a:srgbClr val="0061FF"/>
      </a:folHlink>
    </a:clrScheme>
    <a:fontScheme name="IBM Plex">
      <a:majorFont>
        <a:latin typeface="IBM Plex Sans Bold"/>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1"/>
        </a:solidFill>
        <a:ln w="12700">
          <a:solidFill>
            <a:schemeClr val="tx1"/>
          </a:solidFill>
          <a:headEnd type="none" w="med" len="med"/>
          <a:tailEnd type="none" w="med" len="med"/>
        </a:ln>
        <a:effectLst/>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marR="0" indent="0" algn="l" defTabSz="914400" rtl="0" eaLnBrk="1" fontAlgn="base" latinLnBrk="0" hangingPunct="1">
          <a:lnSpc>
            <a:spcPts val="1600"/>
          </a:lnSpc>
          <a:spcBef>
            <a:spcPct val="0"/>
          </a:spcBef>
          <a:spcAft>
            <a:spcPts val="600"/>
          </a:spcAft>
          <a:buClrTx/>
          <a:buSzTx/>
          <a:buFontTx/>
          <a:buNone/>
          <a:tabLst/>
          <a:defRPr kumimoji="0" sz="1200" b="0" i="0" u="none" strike="noStrike" cap="none" normalizeH="0" baseline="0" dirty="0" smtClean="0">
            <a:ln>
              <a:noFill/>
            </a:ln>
            <a:solidFill>
              <a:schemeClr val="bg1"/>
            </a:solidFill>
            <a:effectLst/>
            <a:latin typeface="IBM Plex Sans" panose="020B0503050000000000" pitchFamily="34" charset="77"/>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lnSpc>
            <a:spcPts val="1600"/>
          </a:lnSpc>
          <a:spcAft>
            <a:spcPts val="600"/>
          </a:spcAft>
          <a:defRPr sz="1200" dirty="0" smtClean="0">
            <a:solidFill>
              <a:schemeClr val="tx1"/>
            </a:solidFill>
            <a:latin typeface="IBM Plex Sans" charset="0"/>
            <a:ea typeface="IBM Plex Sans" charset="0"/>
            <a:cs typeface="IBM Plex Sans" charset="0"/>
          </a:defRPr>
        </a:defPPr>
      </a:lstStyle>
    </a:txDef>
  </a:objectDefaults>
  <a:extraClrSchemeLst/>
  <a:custClrLst>
    <a:custClr name="Red 100">
      <a:srgbClr val="2C080A"/>
    </a:custClr>
    <a:custClr name="Red 90">
      <a:srgbClr val="570408"/>
    </a:custClr>
    <a:custClr name="Red 80">
      <a:srgbClr val="750E13"/>
    </a:custClr>
    <a:custClr name="Red 70">
      <a:srgbClr val="A51920"/>
    </a:custClr>
    <a:custClr name="Red 60">
      <a:srgbClr val="DA1E28"/>
    </a:custClr>
    <a:custClr name="Red 50">
      <a:srgbClr val="FB4B53"/>
    </a:custClr>
    <a:custClr name="Red 40">
      <a:srgbClr val="FF767C"/>
    </a:custClr>
    <a:custClr name="Red 30">
      <a:srgbClr val="FFA4A9"/>
    </a:custClr>
    <a:custClr name="Red 20">
      <a:srgbClr val="FCD0D3"/>
    </a:custClr>
    <a:custClr name="Red 10">
      <a:srgbClr val="FFF0F1"/>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18CFF"/>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E9A"/>
    </a:custClr>
    <a:custClr name="Teal 40">
      <a:srgbClr val="00BAB6"/>
    </a:custClr>
    <a:custClr name="Teal 30">
      <a:srgbClr val="20D5D2"/>
    </a:custClr>
    <a:custClr name="Teal 20">
      <a:srgbClr val="87EDED"/>
    </a:custClr>
    <a:custClr name="Teal 10">
      <a:srgbClr val="DBFBFB"/>
    </a:custClr>
    <a:custClr name="Green 100">
      <a:srgbClr val="081B09"/>
    </a:custClr>
    <a:custClr name="Green 90">
      <a:srgbClr val="01330F"/>
    </a:custClr>
    <a:custClr name="Green 80">
      <a:srgbClr val="054719"/>
    </a:custClr>
    <a:custClr name="Green 70">
      <a:srgbClr val="10642A"/>
    </a:custClr>
    <a:custClr name="Green 60">
      <a:srgbClr val="198038"/>
    </a:custClr>
    <a:custClr name="Green 50">
      <a:srgbClr val="24A249"/>
    </a:custClr>
    <a:custClr name="Green 40">
      <a:srgbClr val="3DBB61"/>
    </a:custClr>
    <a:custClr name="Green 30">
      <a:srgbClr val="56D679"/>
    </a:custClr>
    <a:custClr name="Green 20">
      <a:srgbClr val="9DEEB2"/>
    </a:custClr>
    <a:custClr name="Green 10">
      <a:srgbClr val="DAFBE4"/>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Cool Gray 10">
      <a:srgbClr val="F2F4F8"/>
    </a:custClr>
  </a:custClrLst>
  <a:extLst>
    <a:ext uri="{05A4C25C-085E-4340-85A3-A5531E510DB2}">
      <thm15:themeFamily xmlns:thm15="http://schemas.microsoft.com/office/thememl/2012/main" name="IBM_Developer_Master_Presentation_2018_V01_Plex_Embed_16x9" id="{9023B6C9-B59B-7C46-90C3-42319B44E20C}" vid="{C2C45231-37E9-A541-BB83-9D5556E9285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32853</TotalTime>
  <Words>876</Words>
  <Application>Microsoft Macintosh PowerPoint</Application>
  <PresentationFormat>Widescreen</PresentationFormat>
  <Paragraphs>272</Paragraphs>
  <Slides>40</Slides>
  <Notes>2</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40</vt:i4>
      </vt:variant>
    </vt:vector>
  </HeadingPairs>
  <TitlesOfParts>
    <vt:vector size="53" baseType="lpstr">
      <vt:lpstr>.AppleSystemUIFont</vt:lpstr>
      <vt:lpstr>Arial</vt:lpstr>
      <vt:lpstr>Calibri</vt:lpstr>
      <vt:lpstr>Helvetica Neue</vt:lpstr>
      <vt:lpstr>HelvNeue Light for IBM</vt:lpstr>
      <vt:lpstr>IBM Plex Mono Light</vt:lpstr>
      <vt:lpstr>IBM Plex Sans</vt:lpstr>
      <vt:lpstr>IBM Plex Sans Bold</vt:lpstr>
      <vt:lpstr>IBM Plex Sans Light</vt:lpstr>
      <vt:lpstr>Wingdings</vt:lpstr>
      <vt:lpstr>blk_background_2017</vt:lpstr>
      <vt:lpstr>1_blk_background_2017</vt:lpstr>
      <vt:lpstr>IBM Developer 2018 white background</vt:lpstr>
      <vt:lpstr>Choosing the right  Deep Learning Framework: A Deep Learning Approach</vt:lpstr>
      <vt:lpstr>Call for Code 2019 Developer Challenge</vt:lpstr>
      <vt:lpstr>Which Deep Learning Framework should I be using for neural network development?</vt:lpstr>
      <vt:lpstr>Deep Learning Frameworks Advice</vt:lpstr>
      <vt:lpstr>Deep Learning Frameworks Advice</vt:lpstr>
      <vt:lpstr>Deep Learning Frameworks Advice</vt:lpstr>
      <vt:lpstr>Deep Learning Frameworks Advice</vt:lpstr>
      <vt:lpstr>Deep Learning Frameworks Advice</vt:lpstr>
      <vt:lpstr>Deep Learning Frameworks Advice</vt:lpstr>
      <vt:lpstr>Start with the framework chosen for you via Deep Learning.</vt:lpstr>
      <vt:lpstr>Agenda</vt:lpstr>
      <vt:lpstr>Deep Learning Frameworks</vt:lpstr>
      <vt:lpstr>Deep Learning Frameworks </vt:lpstr>
      <vt:lpstr>Deep Learning Frameworks </vt:lpstr>
      <vt:lpstr>TensorFlow</vt:lpstr>
      <vt:lpstr>TensorFlow</vt:lpstr>
      <vt:lpstr>TensorFlow Case Study</vt:lpstr>
      <vt:lpstr>PyTorch</vt:lpstr>
      <vt:lpstr>PyTorch Case Study</vt:lpstr>
      <vt:lpstr>Differences</vt:lpstr>
      <vt:lpstr>Data</vt:lpstr>
      <vt:lpstr>Classes</vt:lpstr>
      <vt:lpstr>PyGitHub </vt:lpstr>
      <vt:lpstr>PyGitHub </vt:lpstr>
      <vt:lpstr>Stats  </vt:lpstr>
      <vt:lpstr>Data Preparation </vt:lpstr>
      <vt:lpstr>Data Preparation </vt:lpstr>
      <vt:lpstr>Models </vt:lpstr>
      <vt:lpstr>4 Chosen</vt:lpstr>
      <vt:lpstr>Results</vt:lpstr>
      <vt:lpstr>Results - Accuracy   </vt:lpstr>
      <vt:lpstr>Results - Accuracy   </vt:lpstr>
      <vt:lpstr>Results - Accuracy   </vt:lpstr>
      <vt:lpstr>Results - Accuracy   </vt:lpstr>
      <vt:lpstr>Results - Accuracy   </vt:lpstr>
      <vt:lpstr>Results - Fleiss’ Kappa Coefficient    </vt:lpstr>
      <vt:lpstr>The End </vt:lpstr>
      <vt:lpstr>Resources</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Victoria Ovens</dc:creator>
  <cp:lastModifiedBy>Nick Acosta</cp:lastModifiedBy>
  <cp:revision>121</cp:revision>
  <dcterms:created xsi:type="dcterms:W3CDTF">2018-02-27T17:50:26Z</dcterms:created>
  <dcterms:modified xsi:type="dcterms:W3CDTF">2019-09-10T19:50:31Z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50EAF499-0EFA-4F63-B726-BA2FBDA31113</vt:lpwstr>
  </property>
  <property fmtid="{D5CDD505-2E9C-101B-9397-08002B2CF9AE}" pid="3" name="ArticulatePath">
    <vt:lpwstr>IBM_Developer_PPT_V3</vt:lpwstr>
  </property>
</Properties>
</file>